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2" r:id="rId1"/>
    <p:sldMasterId id="2147483774" r:id="rId2"/>
  </p:sldMasterIdLst>
  <p:notesMasterIdLst>
    <p:notesMasterId r:id="rId26"/>
  </p:notesMasterIdLst>
  <p:handoutMasterIdLst>
    <p:handoutMasterId r:id="rId27"/>
  </p:handoutMasterIdLst>
  <p:sldIdLst>
    <p:sldId id="256" r:id="rId3"/>
    <p:sldId id="257" r:id="rId4"/>
    <p:sldId id="278" r:id="rId5"/>
    <p:sldId id="275" r:id="rId6"/>
    <p:sldId id="260" r:id="rId7"/>
    <p:sldId id="258" r:id="rId8"/>
    <p:sldId id="283" r:id="rId9"/>
    <p:sldId id="282" r:id="rId10"/>
    <p:sldId id="259" r:id="rId11"/>
    <p:sldId id="280" r:id="rId12"/>
    <p:sldId id="281" r:id="rId13"/>
    <p:sldId id="261" r:id="rId14"/>
    <p:sldId id="263" r:id="rId15"/>
    <p:sldId id="264" r:id="rId16"/>
    <p:sldId id="262" r:id="rId17"/>
    <p:sldId id="276" r:id="rId18"/>
    <p:sldId id="268" r:id="rId19"/>
    <p:sldId id="269" r:id="rId20"/>
    <p:sldId id="270" r:id="rId21"/>
    <p:sldId id="271" r:id="rId22"/>
    <p:sldId id="273" r:id="rId23"/>
    <p:sldId id="277" r:id="rId24"/>
    <p:sldId id="274" r:id="rId25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09E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2652" autoAdjust="0"/>
  </p:normalViewPr>
  <p:slideViewPr>
    <p:cSldViewPr>
      <p:cViewPr varScale="1">
        <p:scale>
          <a:sx n="84" d="100"/>
          <a:sy n="84" d="100"/>
        </p:scale>
        <p:origin x="786" y="10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C13BC7-7B8C-4C6D-BC71-EA015F89E97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428383-65CB-4989-B8EB-A7F062FAD6B0}">
      <dgm:prSet phldrT="[Text]" custT="1"/>
      <dgm:spPr/>
      <dgm:t>
        <a:bodyPr/>
        <a:lstStyle/>
        <a:p>
          <a:r>
            <a:rPr lang="en-US" sz="1000" dirty="0" smtClean="0"/>
            <a:t>VP </a:t>
          </a:r>
          <a:r>
            <a:rPr lang="en-US" sz="1000" dirty="0" err="1" smtClean="0"/>
            <a:t>Goyal</a:t>
          </a:r>
          <a:endParaRPr lang="en-US" sz="1000" dirty="0" smtClean="0"/>
        </a:p>
        <a:p>
          <a:r>
            <a:rPr lang="en-US" sz="1000" dirty="0" smtClean="0"/>
            <a:t>Chairman</a:t>
          </a:r>
          <a:endParaRPr lang="en-US" sz="1000" dirty="0"/>
        </a:p>
      </dgm:t>
    </dgm:pt>
    <dgm:pt modelId="{549A7518-E2AD-4F90-BDAC-C4043B6B9D17}" type="parTrans" cxnId="{77F2DD60-FBFF-4E28-92D7-3E9332D608A0}">
      <dgm:prSet/>
      <dgm:spPr/>
      <dgm:t>
        <a:bodyPr/>
        <a:lstStyle/>
        <a:p>
          <a:endParaRPr lang="en-US"/>
        </a:p>
      </dgm:t>
    </dgm:pt>
    <dgm:pt modelId="{EDF060FA-521D-4A4E-87A5-1C1D086BF0CB}" type="sibTrans" cxnId="{77F2DD60-FBFF-4E28-92D7-3E9332D608A0}">
      <dgm:prSet/>
      <dgm:spPr/>
      <dgm:t>
        <a:bodyPr/>
        <a:lstStyle/>
        <a:p>
          <a:endParaRPr lang="en-US"/>
        </a:p>
      </dgm:t>
    </dgm:pt>
    <dgm:pt modelId="{2C2C521F-ED16-49A8-93D9-9E59AAC33560}" type="asst">
      <dgm:prSet phldrT="[Text]" custT="1"/>
      <dgm:spPr/>
      <dgm:t>
        <a:bodyPr/>
        <a:lstStyle/>
        <a:p>
          <a:r>
            <a:rPr lang="en-US" sz="900" dirty="0" err="1" smtClean="0"/>
            <a:t>Himanshu</a:t>
          </a:r>
          <a:r>
            <a:rPr lang="en-US" sz="900" dirty="0" smtClean="0"/>
            <a:t> </a:t>
          </a:r>
          <a:r>
            <a:rPr lang="en-US" sz="900" dirty="0" err="1" smtClean="0"/>
            <a:t>Goyal</a:t>
          </a:r>
          <a:r>
            <a:rPr lang="en-US" sz="900" dirty="0" smtClean="0"/>
            <a:t> </a:t>
          </a:r>
        </a:p>
        <a:p>
          <a:r>
            <a:rPr lang="en-US" sz="900" dirty="0" smtClean="0"/>
            <a:t>Managing Director</a:t>
          </a:r>
          <a:endParaRPr lang="en-US" sz="900" dirty="0"/>
        </a:p>
      </dgm:t>
    </dgm:pt>
    <dgm:pt modelId="{75B430B9-26B6-47FF-96D2-10505EC06AC8}" type="parTrans" cxnId="{A07AE7BC-7B01-4EC6-92C0-AF06BC809FE8}">
      <dgm:prSet/>
      <dgm:spPr/>
      <dgm:t>
        <a:bodyPr/>
        <a:lstStyle/>
        <a:p>
          <a:endParaRPr lang="en-US"/>
        </a:p>
      </dgm:t>
    </dgm:pt>
    <dgm:pt modelId="{4633ABF0-50FB-483E-8AAE-B006D17AB3CD}" type="sibTrans" cxnId="{A07AE7BC-7B01-4EC6-92C0-AF06BC809FE8}">
      <dgm:prSet/>
      <dgm:spPr/>
      <dgm:t>
        <a:bodyPr/>
        <a:lstStyle/>
        <a:p>
          <a:endParaRPr lang="en-US"/>
        </a:p>
      </dgm:t>
    </dgm:pt>
    <dgm:pt modelId="{84C3E04B-483F-448D-8250-F61AD1BC78C8}">
      <dgm:prSet phldrT="[Text]" custT="1"/>
      <dgm:spPr/>
      <dgm:t>
        <a:bodyPr/>
        <a:lstStyle/>
        <a:p>
          <a:r>
            <a:rPr lang="en-US" sz="900" dirty="0" err="1" smtClean="0"/>
            <a:t>Sohan</a:t>
          </a:r>
          <a:r>
            <a:rPr lang="en-US" sz="900" dirty="0" smtClean="0"/>
            <a:t> Singh </a:t>
          </a:r>
        </a:p>
        <a:p>
          <a:r>
            <a:rPr lang="en-US" sz="900" dirty="0" smtClean="0"/>
            <a:t>Quality Head &amp; Development</a:t>
          </a:r>
          <a:endParaRPr lang="en-US" sz="900" dirty="0"/>
        </a:p>
      </dgm:t>
    </dgm:pt>
    <dgm:pt modelId="{41B666E2-FEBD-4509-BA1A-67686217E7D9}" type="parTrans" cxnId="{CB419FDA-EE48-4ECB-9B1E-B24151D023C5}">
      <dgm:prSet/>
      <dgm:spPr/>
      <dgm:t>
        <a:bodyPr/>
        <a:lstStyle/>
        <a:p>
          <a:endParaRPr lang="en-US"/>
        </a:p>
      </dgm:t>
    </dgm:pt>
    <dgm:pt modelId="{3BB31396-6E96-4DCC-8461-014F492245FD}" type="sibTrans" cxnId="{CB419FDA-EE48-4ECB-9B1E-B24151D023C5}">
      <dgm:prSet/>
      <dgm:spPr/>
      <dgm:t>
        <a:bodyPr/>
        <a:lstStyle/>
        <a:p>
          <a:endParaRPr lang="en-US"/>
        </a:p>
      </dgm:t>
    </dgm:pt>
    <dgm:pt modelId="{784F4756-A290-415D-AFB2-E5AF52F34116}">
      <dgm:prSet phldrT="[Text]" custT="1"/>
      <dgm:spPr/>
      <dgm:t>
        <a:bodyPr/>
        <a:lstStyle/>
        <a:p>
          <a:r>
            <a:rPr lang="en-US" sz="900" dirty="0" smtClean="0"/>
            <a:t>Johan Parker</a:t>
          </a:r>
        </a:p>
        <a:p>
          <a:r>
            <a:rPr lang="en-US" sz="900" dirty="0" smtClean="0"/>
            <a:t>Head – Manufacturing &amp;  Development</a:t>
          </a:r>
          <a:endParaRPr lang="en-US" sz="900" dirty="0"/>
        </a:p>
      </dgm:t>
    </dgm:pt>
    <dgm:pt modelId="{7B8A2246-B779-41BA-8E20-AD0A5B1955D8}" type="parTrans" cxnId="{BC7F3F44-65D5-49EC-A495-070F790B6189}">
      <dgm:prSet/>
      <dgm:spPr/>
      <dgm:t>
        <a:bodyPr/>
        <a:lstStyle/>
        <a:p>
          <a:endParaRPr lang="en-US"/>
        </a:p>
      </dgm:t>
    </dgm:pt>
    <dgm:pt modelId="{629A3033-0559-4B10-96CE-5C4F42D59DDD}" type="sibTrans" cxnId="{BC7F3F44-65D5-49EC-A495-070F790B6189}">
      <dgm:prSet/>
      <dgm:spPr/>
      <dgm:t>
        <a:bodyPr/>
        <a:lstStyle/>
        <a:p>
          <a:endParaRPr lang="en-US"/>
        </a:p>
      </dgm:t>
    </dgm:pt>
    <dgm:pt modelId="{A5464E89-0D57-4102-8647-91CC351439E3}">
      <dgm:prSet phldrT="[Text]" custT="1"/>
      <dgm:spPr/>
      <dgm:t>
        <a:bodyPr/>
        <a:lstStyle/>
        <a:p>
          <a:r>
            <a:rPr lang="en-US" sz="900" dirty="0" smtClean="0"/>
            <a:t>HR Head</a:t>
          </a:r>
        </a:p>
        <a:p>
          <a:r>
            <a:rPr lang="en-US" sz="900" dirty="0" err="1" smtClean="0"/>
            <a:t>Vaccant</a:t>
          </a:r>
          <a:endParaRPr lang="en-US" sz="900" dirty="0"/>
        </a:p>
      </dgm:t>
    </dgm:pt>
    <dgm:pt modelId="{45EEBF93-5AF1-48A4-9B1C-7FC0E6049C81}" type="parTrans" cxnId="{61E1806F-C807-43FD-815A-6BB39255E29F}">
      <dgm:prSet/>
      <dgm:spPr/>
      <dgm:t>
        <a:bodyPr/>
        <a:lstStyle/>
        <a:p>
          <a:endParaRPr lang="en-US"/>
        </a:p>
      </dgm:t>
    </dgm:pt>
    <dgm:pt modelId="{2D8E7729-5841-40CD-BFDC-20D828884253}" type="sibTrans" cxnId="{61E1806F-C807-43FD-815A-6BB39255E29F}">
      <dgm:prSet/>
      <dgm:spPr/>
      <dgm:t>
        <a:bodyPr/>
        <a:lstStyle/>
        <a:p>
          <a:endParaRPr lang="en-US"/>
        </a:p>
      </dgm:t>
    </dgm:pt>
    <dgm:pt modelId="{1A1EABC9-0971-4311-869B-2D0AED807610}">
      <dgm:prSet custT="1"/>
      <dgm:spPr/>
      <dgm:t>
        <a:bodyPr/>
        <a:lstStyle/>
        <a:p>
          <a:r>
            <a:rPr lang="en-US" sz="900" dirty="0" smtClean="0"/>
            <a:t>Aryan Chauhan</a:t>
          </a:r>
        </a:p>
        <a:p>
          <a:r>
            <a:rPr lang="en-US" sz="900" dirty="0" smtClean="0"/>
            <a:t>GM- BH &amp; operations</a:t>
          </a:r>
          <a:endParaRPr lang="en-US" sz="900" dirty="0"/>
        </a:p>
      </dgm:t>
    </dgm:pt>
    <dgm:pt modelId="{9C84046E-418F-4B02-AB4C-09DB24BA4503}" type="parTrans" cxnId="{A9A678EA-42DC-462D-B3FE-ADFE3B4EF6C0}">
      <dgm:prSet/>
      <dgm:spPr/>
      <dgm:t>
        <a:bodyPr/>
        <a:lstStyle/>
        <a:p>
          <a:endParaRPr lang="en-US"/>
        </a:p>
      </dgm:t>
    </dgm:pt>
    <dgm:pt modelId="{B2BA49A2-281D-4AFC-8704-FDA79333879E}" type="sibTrans" cxnId="{A9A678EA-42DC-462D-B3FE-ADFE3B4EF6C0}">
      <dgm:prSet/>
      <dgm:spPr/>
      <dgm:t>
        <a:bodyPr/>
        <a:lstStyle/>
        <a:p>
          <a:endParaRPr lang="en-US"/>
        </a:p>
      </dgm:t>
    </dgm:pt>
    <dgm:pt modelId="{C2362B1C-6E6E-4A23-BE91-F0E03D9DC25F}">
      <dgm:prSet custT="1"/>
      <dgm:spPr/>
      <dgm:t>
        <a:bodyPr/>
        <a:lstStyle/>
        <a:p>
          <a:r>
            <a:rPr lang="en-US" sz="900" dirty="0" smtClean="0"/>
            <a:t>Finance Head</a:t>
          </a:r>
        </a:p>
        <a:p>
          <a:r>
            <a:rPr lang="en-US" sz="900" dirty="0" err="1" smtClean="0"/>
            <a:t>Vaccant</a:t>
          </a:r>
          <a:endParaRPr lang="en-US" sz="900" dirty="0"/>
        </a:p>
      </dgm:t>
    </dgm:pt>
    <dgm:pt modelId="{4847FD68-79F9-435D-8CE9-4DEF304F38FA}" type="parTrans" cxnId="{D4880758-D0B2-4AF2-8E11-8395E55D709C}">
      <dgm:prSet/>
      <dgm:spPr/>
      <dgm:t>
        <a:bodyPr/>
        <a:lstStyle/>
        <a:p>
          <a:endParaRPr lang="en-US"/>
        </a:p>
      </dgm:t>
    </dgm:pt>
    <dgm:pt modelId="{D271BABF-A944-4ABD-8283-5B28616A29FA}" type="sibTrans" cxnId="{D4880758-D0B2-4AF2-8E11-8395E55D709C}">
      <dgm:prSet/>
      <dgm:spPr/>
      <dgm:t>
        <a:bodyPr/>
        <a:lstStyle/>
        <a:p>
          <a:endParaRPr lang="en-US"/>
        </a:p>
      </dgm:t>
    </dgm:pt>
    <dgm:pt modelId="{82644E8B-BB71-4E63-B419-98D3B722F869}">
      <dgm:prSet custT="1"/>
      <dgm:spPr/>
      <dgm:t>
        <a:bodyPr/>
        <a:lstStyle/>
        <a:p>
          <a:r>
            <a:rPr lang="en-US" sz="900" dirty="0" smtClean="0"/>
            <a:t>Karan Pal</a:t>
          </a:r>
        </a:p>
        <a:p>
          <a:r>
            <a:rPr lang="en-US" sz="900" dirty="0" smtClean="0"/>
            <a:t>Marketing Manager</a:t>
          </a:r>
          <a:endParaRPr lang="en-US" sz="900" dirty="0"/>
        </a:p>
      </dgm:t>
    </dgm:pt>
    <dgm:pt modelId="{20F4D002-8B01-463D-8F1F-03F43056D9A9}" type="parTrans" cxnId="{0B54ED6A-33B5-40AE-967F-D69ED3EE6826}">
      <dgm:prSet/>
      <dgm:spPr/>
      <dgm:t>
        <a:bodyPr/>
        <a:lstStyle/>
        <a:p>
          <a:endParaRPr lang="en-US"/>
        </a:p>
      </dgm:t>
    </dgm:pt>
    <dgm:pt modelId="{87996ABB-DEEB-401B-BC46-682454996CCD}" type="sibTrans" cxnId="{0B54ED6A-33B5-40AE-967F-D69ED3EE6826}">
      <dgm:prSet/>
      <dgm:spPr/>
      <dgm:t>
        <a:bodyPr/>
        <a:lstStyle/>
        <a:p>
          <a:endParaRPr lang="en-US"/>
        </a:p>
      </dgm:t>
    </dgm:pt>
    <dgm:pt modelId="{9CA53D3B-7D02-4488-AF3C-D0AEA6B4ABE0}" type="asst">
      <dgm:prSet custT="1"/>
      <dgm:spPr/>
      <dgm:t>
        <a:bodyPr/>
        <a:lstStyle/>
        <a:p>
          <a:r>
            <a:rPr lang="en-US" sz="900" dirty="0" err="1" smtClean="0"/>
            <a:t>Manju</a:t>
          </a:r>
          <a:r>
            <a:rPr lang="en-US" sz="900" dirty="0" smtClean="0"/>
            <a:t> </a:t>
          </a:r>
        </a:p>
        <a:p>
          <a:r>
            <a:rPr lang="en-US" sz="900" dirty="0" smtClean="0"/>
            <a:t>Tendering</a:t>
          </a:r>
          <a:endParaRPr lang="en-US" sz="900" dirty="0"/>
        </a:p>
      </dgm:t>
    </dgm:pt>
    <dgm:pt modelId="{4B874A03-8029-489B-BF9D-FFFF3B171F86}" type="parTrans" cxnId="{41B7B368-5F0D-41A7-AE69-AD7C5A8FC550}">
      <dgm:prSet/>
      <dgm:spPr/>
      <dgm:t>
        <a:bodyPr/>
        <a:lstStyle/>
        <a:p>
          <a:endParaRPr lang="en-US"/>
        </a:p>
      </dgm:t>
    </dgm:pt>
    <dgm:pt modelId="{8C9EFBBA-8F88-4387-A772-DC29E02BC7CB}" type="sibTrans" cxnId="{41B7B368-5F0D-41A7-AE69-AD7C5A8FC550}">
      <dgm:prSet/>
      <dgm:spPr/>
      <dgm:t>
        <a:bodyPr/>
        <a:lstStyle/>
        <a:p>
          <a:endParaRPr lang="en-US"/>
        </a:p>
      </dgm:t>
    </dgm:pt>
    <dgm:pt modelId="{C34077A2-D90D-4212-BBEE-E52DDC1FCC7F}" type="asst">
      <dgm:prSet custT="1"/>
      <dgm:spPr/>
      <dgm:t>
        <a:bodyPr/>
        <a:lstStyle/>
        <a:p>
          <a:r>
            <a:rPr lang="en-US" sz="900" dirty="0" smtClean="0"/>
            <a:t>Rajesh Sharma</a:t>
          </a:r>
        </a:p>
        <a:p>
          <a:r>
            <a:rPr lang="en-US" sz="900" dirty="0" smtClean="0"/>
            <a:t>House Wire  Sr. Executive</a:t>
          </a:r>
          <a:endParaRPr lang="en-US" sz="900" dirty="0"/>
        </a:p>
      </dgm:t>
    </dgm:pt>
    <dgm:pt modelId="{7851323B-BE76-4F1C-B800-535DA3F3F199}" type="parTrans" cxnId="{4A8C64A7-58B3-416B-8B7A-65D5EC109815}">
      <dgm:prSet/>
      <dgm:spPr/>
      <dgm:t>
        <a:bodyPr/>
        <a:lstStyle/>
        <a:p>
          <a:endParaRPr lang="en-US"/>
        </a:p>
      </dgm:t>
    </dgm:pt>
    <dgm:pt modelId="{3E3A9C60-9224-4618-9473-623CED9B96DD}" type="sibTrans" cxnId="{4A8C64A7-58B3-416B-8B7A-65D5EC109815}">
      <dgm:prSet/>
      <dgm:spPr/>
      <dgm:t>
        <a:bodyPr/>
        <a:lstStyle/>
        <a:p>
          <a:endParaRPr lang="en-US"/>
        </a:p>
      </dgm:t>
    </dgm:pt>
    <dgm:pt modelId="{8386AC82-08CE-4BAE-994C-2FCF6D827398}" type="asst">
      <dgm:prSet custT="1"/>
      <dgm:spPr/>
      <dgm:t>
        <a:bodyPr/>
        <a:lstStyle/>
        <a:p>
          <a:r>
            <a:rPr lang="en-US" sz="900" dirty="0" err="1" smtClean="0"/>
            <a:t>Sundar</a:t>
          </a:r>
          <a:r>
            <a:rPr lang="en-US" sz="900" dirty="0" smtClean="0"/>
            <a:t> Singh</a:t>
          </a:r>
        </a:p>
        <a:p>
          <a:r>
            <a:rPr lang="en-US" sz="900" dirty="0" smtClean="0"/>
            <a:t>House wire Executive</a:t>
          </a:r>
          <a:endParaRPr lang="en-US" sz="900" dirty="0"/>
        </a:p>
      </dgm:t>
    </dgm:pt>
    <dgm:pt modelId="{032E7003-B5FD-4100-A4CE-499E8CB7E63E}" type="parTrans" cxnId="{1D5A91D5-1171-408D-96BF-7AEB265772A5}">
      <dgm:prSet/>
      <dgm:spPr/>
      <dgm:t>
        <a:bodyPr/>
        <a:lstStyle/>
        <a:p>
          <a:endParaRPr lang="en-US"/>
        </a:p>
      </dgm:t>
    </dgm:pt>
    <dgm:pt modelId="{436F8FD0-62AA-40BA-A009-D80EBC2E2636}" type="sibTrans" cxnId="{1D5A91D5-1171-408D-96BF-7AEB265772A5}">
      <dgm:prSet/>
      <dgm:spPr/>
      <dgm:t>
        <a:bodyPr/>
        <a:lstStyle/>
        <a:p>
          <a:endParaRPr lang="en-US"/>
        </a:p>
      </dgm:t>
    </dgm:pt>
    <dgm:pt modelId="{8FFC1F9D-C0D0-4D71-A074-68ADFC020084}" type="asst">
      <dgm:prSet custT="1"/>
      <dgm:spPr/>
      <dgm:t>
        <a:bodyPr/>
        <a:lstStyle/>
        <a:p>
          <a:r>
            <a:rPr lang="en-US" sz="900" dirty="0" err="1" smtClean="0"/>
            <a:t>Brijmohan</a:t>
          </a:r>
          <a:endParaRPr lang="en-US" sz="900" dirty="0" smtClean="0"/>
        </a:p>
        <a:p>
          <a:r>
            <a:rPr lang="en-US" sz="900" dirty="0" smtClean="0"/>
            <a:t>Production Manager</a:t>
          </a:r>
          <a:endParaRPr lang="en-US" sz="900" dirty="0"/>
        </a:p>
      </dgm:t>
    </dgm:pt>
    <dgm:pt modelId="{E199DBE4-5193-4495-B321-1684FA9C05FB}" type="parTrans" cxnId="{7732F1E4-EA3E-4507-A3C1-A47424BA0A60}">
      <dgm:prSet/>
      <dgm:spPr/>
      <dgm:t>
        <a:bodyPr/>
        <a:lstStyle/>
        <a:p>
          <a:endParaRPr lang="en-US"/>
        </a:p>
      </dgm:t>
    </dgm:pt>
    <dgm:pt modelId="{0CD983FC-7C88-454D-910E-2191D9936440}" type="sibTrans" cxnId="{7732F1E4-EA3E-4507-A3C1-A47424BA0A60}">
      <dgm:prSet/>
      <dgm:spPr/>
      <dgm:t>
        <a:bodyPr/>
        <a:lstStyle/>
        <a:p>
          <a:endParaRPr lang="en-US"/>
        </a:p>
      </dgm:t>
    </dgm:pt>
    <dgm:pt modelId="{B6AF4E75-9B7D-4A17-B04C-FF8EE96BE8F0}" type="asst">
      <dgm:prSet custT="1"/>
      <dgm:spPr/>
      <dgm:t>
        <a:bodyPr/>
        <a:lstStyle/>
        <a:p>
          <a:r>
            <a:rPr lang="en-US" sz="900" dirty="0" err="1" smtClean="0"/>
            <a:t>Pawan</a:t>
          </a:r>
          <a:r>
            <a:rPr lang="en-US" sz="900" dirty="0" smtClean="0"/>
            <a:t> Singh</a:t>
          </a:r>
        </a:p>
        <a:p>
          <a:r>
            <a:rPr lang="en-US" sz="900" dirty="0" smtClean="0"/>
            <a:t>Sr. </a:t>
          </a:r>
          <a:r>
            <a:rPr lang="en-US" sz="900" dirty="0" err="1" smtClean="0"/>
            <a:t>Engg</a:t>
          </a:r>
          <a:r>
            <a:rPr lang="en-US" sz="900" dirty="0" smtClean="0"/>
            <a:t>. QMS</a:t>
          </a:r>
          <a:endParaRPr lang="en-US" sz="900" dirty="0"/>
        </a:p>
      </dgm:t>
    </dgm:pt>
    <dgm:pt modelId="{6EB3EB21-2D06-4400-93E7-6C3451CB1677}" type="parTrans" cxnId="{1C6DAF07-44BC-4181-82FB-B4D814A65B65}">
      <dgm:prSet/>
      <dgm:spPr/>
      <dgm:t>
        <a:bodyPr/>
        <a:lstStyle/>
        <a:p>
          <a:endParaRPr lang="en-US"/>
        </a:p>
      </dgm:t>
    </dgm:pt>
    <dgm:pt modelId="{E7EBED53-0FA1-4D05-846E-575B219AC6F7}" type="sibTrans" cxnId="{1C6DAF07-44BC-4181-82FB-B4D814A65B65}">
      <dgm:prSet/>
      <dgm:spPr/>
      <dgm:t>
        <a:bodyPr/>
        <a:lstStyle/>
        <a:p>
          <a:endParaRPr lang="en-US"/>
        </a:p>
      </dgm:t>
    </dgm:pt>
    <dgm:pt modelId="{CD672F24-BBA9-4E89-8727-7FC09C710380}" type="asst">
      <dgm:prSet custT="1"/>
      <dgm:spPr/>
      <dgm:t>
        <a:bodyPr/>
        <a:lstStyle/>
        <a:p>
          <a:r>
            <a:rPr lang="en-US" sz="900" dirty="0" smtClean="0"/>
            <a:t>Hari Om</a:t>
          </a:r>
        </a:p>
        <a:p>
          <a:r>
            <a:rPr lang="en-US" sz="900" dirty="0" err="1" smtClean="0"/>
            <a:t>Hr</a:t>
          </a:r>
          <a:r>
            <a:rPr lang="en-US" sz="900" dirty="0" smtClean="0"/>
            <a:t> Executive</a:t>
          </a:r>
          <a:endParaRPr lang="en-US" sz="900" dirty="0"/>
        </a:p>
      </dgm:t>
    </dgm:pt>
    <dgm:pt modelId="{D46CC2FC-3566-4E55-B7A3-A9DFFCA6BA3D}" type="parTrans" cxnId="{07292451-F0FC-4E70-A1F5-AA7520A09AC1}">
      <dgm:prSet/>
      <dgm:spPr/>
      <dgm:t>
        <a:bodyPr/>
        <a:lstStyle/>
        <a:p>
          <a:endParaRPr lang="en-US"/>
        </a:p>
      </dgm:t>
    </dgm:pt>
    <dgm:pt modelId="{AA7554F4-D17C-4348-9BBF-1024EAE68754}" type="sibTrans" cxnId="{07292451-F0FC-4E70-A1F5-AA7520A09AC1}">
      <dgm:prSet/>
      <dgm:spPr/>
      <dgm:t>
        <a:bodyPr/>
        <a:lstStyle/>
        <a:p>
          <a:endParaRPr lang="en-US"/>
        </a:p>
      </dgm:t>
    </dgm:pt>
    <dgm:pt modelId="{B3B4B888-5CD0-41F4-8D6C-520571461422}" type="asst">
      <dgm:prSet custT="1"/>
      <dgm:spPr/>
      <dgm:t>
        <a:bodyPr/>
        <a:lstStyle/>
        <a:p>
          <a:r>
            <a:rPr lang="en-US" sz="900" dirty="0" err="1" smtClean="0"/>
            <a:t>Sudhansu</a:t>
          </a:r>
          <a:r>
            <a:rPr lang="en-US" sz="900" dirty="0" smtClean="0"/>
            <a:t>  </a:t>
          </a:r>
          <a:r>
            <a:rPr lang="en-US" sz="900" dirty="0" err="1" smtClean="0"/>
            <a:t>Goyal</a:t>
          </a:r>
          <a:endParaRPr lang="en-US" sz="900" dirty="0" smtClean="0"/>
        </a:p>
        <a:p>
          <a:r>
            <a:rPr lang="en-US" sz="900" dirty="0" smtClean="0"/>
            <a:t>Director</a:t>
          </a:r>
          <a:endParaRPr lang="en-US" sz="900" dirty="0"/>
        </a:p>
      </dgm:t>
    </dgm:pt>
    <dgm:pt modelId="{95A1B879-3056-4254-BFF5-34546F784961}" type="parTrans" cxnId="{68F39492-4C88-47F1-A406-6BD156E871E9}">
      <dgm:prSet/>
      <dgm:spPr/>
      <dgm:t>
        <a:bodyPr/>
        <a:lstStyle/>
        <a:p>
          <a:endParaRPr lang="en-US"/>
        </a:p>
      </dgm:t>
    </dgm:pt>
    <dgm:pt modelId="{39BDA837-F90D-4725-A667-D59D32627CC6}" type="sibTrans" cxnId="{68F39492-4C88-47F1-A406-6BD156E871E9}">
      <dgm:prSet/>
      <dgm:spPr/>
      <dgm:t>
        <a:bodyPr/>
        <a:lstStyle/>
        <a:p>
          <a:endParaRPr lang="en-US"/>
        </a:p>
      </dgm:t>
    </dgm:pt>
    <dgm:pt modelId="{D344EA2C-2850-48FE-85B2-04112C9C2EA3}" type="asst">
      <dgm:prSet custT="1"/>
      <dgm:spPr/>
      <dgm:t>
        <a:bodyPr/>
        <a:lstStyle/>
        <a:p>
          <a:r>
            <a:rPr lang="en-US" sz="800" dirty="0" smtClean="0"/>
            <a:t>Customer comp .</a:t>
          </a:r>
        </a:p>
        <a:p>
          <a:r>
            <a:rPr lang="en-US" sz="800" dirty="0" err="1" smtClean="0"/>
            <a:t>Engg</a:t>
          </a:r>
          <a:r>
            <a:rPr lang="en-US" sz="800" dirty="0" smtClean="0"/>
            <a:t>.</a:t>
          </a:r>
          <a:endParaRPr lang="en-US" sz="800" dirty="0"/>
        </a:p>
      </dgm:t>
    </dgm:pt>
    <dgm:pt modelId="{683277BA-408E-4A51-ABE6-706AD433800E}" type="parTrans" cxnId="{FC0A483D-279A-4B20-8922-AA15BE21400A}">
      <dgm:prSet/>
      <dgm:spPr/>
      <dgm:t>
        <a:bodyPr/>
        <a:lstStyle/>
        <a:p>
          <a:endParaRPr lang="en-US"/>
        </a:p>
      </dgm:t>
    </dgm:pt>
    <dgm:pt modelId="{43750838-AB83-43E0-97AD-862FD8E247F9}" type="sibTrans" cxnId="{FC0A483D-279A-4B20-8922-AA15BE21400A}">
      <dgm:prSet/>
      <dgm:spPr/>
      <dgm:t>
        <a:bodyPr/>
        <a:lstStyle/>
        <a:p>
          <a:endParaRPr lang="en-US"/>
        </a:p>
      </dgm:t>
    </dgm:pt>
    <dgm:pt modelId="{921C3309-6FCA-4E1E-8E63-79080C10D888}" type="asst">
      <dgm:prSet custT="1"/>
      <dgm:spPr/>
      <dgm:t>
        <a:bodyPr/>
        <a:lstStyle/>
        <a:p>
          <a:r>
            <a:rPr lang="en-US" sz="800" dirty="0" smtClean="0"/>
            <a:t>Shift </a:t>
          </a:r>
          <a:r>
            <a:rPr lang="en-US" sz="800" dirty="0" err="1" smtClean="0"/>
            <a:t>Incharge</a:t>
          </a:r>
          <a:endParaRPr lang="en-US" sz="800" dirty="0"/>
        </a:p>
      </dgm:t>
    </dgm:pt>
    <dgm:pt modelId="{3075E36C-35D2-484D-B276-006A4953EABF}" type="parTrans" cxnId="{D443595D-2394-404A-85BF-5CEC6329D7C8}">
      <dgm:prSet/>
      <dgm:spPr/>
      <dgm:t>
        <a:bodyPr/>
        <a:lstStyle/>
        <a:p>
          <a:endParaRPr lang="en-US"/>
        </a:p>
      </dgm:t>
    </dgm:pt>
    <dgm:pt modelId="{1EA7EDD7-000C-4200-9F96-F852271AD8DD}" type="sibTrans" cxnId="{D443595D-2394-404A-85BF-5CEC6329D7C8}">
      <dgm:prSet/>
      <dgm:spPr/>
      <dgm:t>
        <a:bodyPr/>
        <a:lstStyle/>
        <a:p>
          <a:endParaRPr lang="en-US"/>
        </a:p>
      </dgm:t>
    </dgm:pt>
    <dgm:pt modelId="{0475700A-E4BA-48A6-8329-D3025B378DAC}" type="asst">
      <dgm:prSet custT="1"/>
      <dgm:spPr/>
      <dgm:t>
        <a:bodyPr/>
        <a:lstStyle/>
        <a:p>
          <a:r>
            <a:rPr lang="en-US" sz="900" dirty="0" smtClean="0"/>
            <a:t>Honey Shukla</a:t>
          </a:r>
        </a:p>
        <a:p>
          <a:r>
            <a:rPr lang="en-US" sz="900" dirty="0" smtClean="0"/>
            <a:t>Accountant</a:t>
          </a:r>
          <a:endParaRPr lang="en-US" sz="900" dirty="0"/>
        </a:p>
      </dgm:t>
    </dgm:pt>
    <dgm:pt modelId="{A93BF6D2-05C2-447E-BB09-4DF8F7078DE4}" type="parTrans" cxnId="{4D9F9A3D-D1B6-4D76-8582-D5E198BB5A56}">
      <dgm:prSet/>
      <dgm:spPr/>
      <dgm:t>
        <a:bodyPr/>
        <a:lstStyle/>
        <a:p>
          <a:endParaRPr lang="en-US"/>
        </a:p>
      </dgm:t>
    </dgm:pt>
    <dgm:pt modelId="{F89EAF2A-5C77-4F96-AD39-7E6E80B59307}" type="sibTrans" cxnId="{4D9F9A3D-D1B6-4D76-8582-D5E198BB5A56}">
      <dgm:prSet/>
      <dgm:spPr/>
      <dgm:t>
        <a:bodyPr/>
        <a:lstStyle/>
        <a:p>
          <a:endParaRPr lang="en-US"/>
        </a:p>
      </dgm:t>
    </dgm:pt>
    <dgm:pt modelId="{9DD2F77F-C1BD-4813-9282-E390B865FF06}">
      <dgm:prSet custT="1"/>
      <dgm:spPr/>
      <dgm:t>
        <a:bodyPr/>
        <a:lstStyle/>
        <a:p>
          <a:r>
            <a:rPr lang="en-US" sz="800" dirty="0" smtClean="0"/>
            <a:t>Purchase Head</a:t>
          </a:r>
        </a:p>
        <a:p>
          <a:r>
            <a:rPr lang="en-US" sz="800" dirty="0" err="1" smtClean="0"/>
            <a:t>Vaccant</a:t>
          </a:r>
          <a:endParaRPr lang="en-US" sz="800" dirty="0"/>
        </a:p>
      </dgm:t>
    </dgm:pt>
    <dgm:pt modelId="{B4FE3351-060B-4F8F-B809-269F0FB88BE0}" type="parTrans" cxnId="{50D1D9DD-F925-4F3A-B0D8-367B8409E3EF}">
      <dgm:prSet/>
      <dgm:spPr/>
      <dgm:t>
        <a:bodyPr/>
        <a:lstStyle/>
        <a:p>
          <a:endParaRPr lang="en-US"/>
        </a:p>
      </dgm:t>
    </dgm:pt>
    <dgm:pt modelId="{A1C3D550-0876-4D80-906B-F69D695A61E8}" type="sibTrans" cxnId="{50D1D9DD-F925-4F3A-B0D8-367B8409E3EF}">
      <dgm:prSet/>
      <dgm:spPr/>
      <dgm:t>
        <a:bodyPr/>
        <a:lstStyle/>
        <a:p>
          <a:endParaRPr lang="en-US"/>
        </a:p>
      </dgm:t>
    </dgm:pt>
    <dgm:pt modelId="{0ED6C15D-A415-4CA1-A83A-D2AFA8386B67}" type="asst">
      <dgm:prSet custT="1"/>
      <dgm:spPr/>
      <dgm:t>
        <a:bodyPr/>
        <a:lstStyle/>
        <a:p>
          <a:r>
            <a:rPr lang="en-US" sz="900" dirty="0" smtClean="0"/>
            <a:t>Costing Executive</a:t>
          </a:r>
          <a:endParaRPr lang="en-US" sz="900" dirty="0"/>
        </a:p>
      </dgm:t>
    </dgm:pt>
    <dgm:pt modelId="{7189095C-54F8-4860-9A46-2FA1400236B9}" type="parTrans" cxnId="{A0A4AF4E-B8EA-4D57-ADE2-311787F6F8D3}">
      <dgm:prSet/>
      <dgm:spPr/>
      <dgm:t>
        <a:bodyPr/>
        <a:lstStyle/>
        <a:p>
          <a:endParaRPr lang="en-US"/>
        </a:p>
      </dgm:t>
    </dgm:pt>
    <dgm:pt modelId="{A39310A9-BD1B-47B7-8BB7-181CFCBCBD08}" type="sibTrans" cxnId="{A0A4AF4E-B8EA-4D57-ADE2-311787F6F8D3}">
      <dgm:prSet/>
      <dgm:spPr/>
      <dgm:t>
        <a:bodyPr/>
        <a:lstStyle/>
        <a:p>
          <a:endParaRPr lang="en-US"/>
        </a:p>
      </dgm:t>
    </dgm:pt>
    <dgm:pt modelId="{473553F5-513C-4CFB-9B7F-1386D75FDF1C}" type="asst">
      <dgm:prSet/>
      <dgm:spPr/>
      <dgm:t>
        <a:bodyPr/>
        <a:lstStyle/>
        <a:p>
          <a:r>
            <a:rPr lang="en-US" dirty="0" smtClean="0"/>
            <a:t>Payment </a:t>
          </a:r>
          <a:r>
            <a:rPr lang="en-US" dirty="0" err="1" smtClean="0"/>
            <a:t>reconcillation</a:t>
          </a:r>
          <a:r>
            <a:rPr lang="en-US" dirty="0" smtClean="0"/>
            <a:t> and </a:t>
          </a:r>
          <a:r>
            <a:rPr lang="en-US" dirty="0" err="1" smtClean="0"/>
            <a:t>Ammendment</a:t>
          </a:r>
          <a:endParaRPr lang="en-US" dirty="0"/>
        </a:p>
      </dgm:t>
    </dgm:pt>
    <dgm:pt modelId="{04F1697C-8270-45D4-A056-D4AE35BF755A}" type="parTrans" cxnId="{8AD5E75A-5007-4F87-BBA1-2BE6397F67EF}">
      <dgm:prSet/>
      <dgm:spPr/>
      <dgm:t>
        <a:bodyPr/>
        <a:lstStyle/>
        <a:p>
          <a:endParaRPr lang="en-US"/>
        </a:p>
      </dgm:t>
    </dgm:pt>
    <dgm:pt modelId="{B2CE5A27-816D-425B-9FAE-A0F340F1DC0B}" type="sibTrans" cxnId="{8AD5E75A-5007-4F87-BBA1-2BE6397F67EF}">
      <dgm:prSet/>
      <dgm:spPr/>
      <dgm:t>
        <a:bodyPr/>
        <a:lstStyle/>
        <a:p>
          <a:endParaRPr lang="en-US"/>
        </a:p>
      </dgm:t>
    </dgm:pt>
    <dgm:pt modelId="{D5721BB0-1F07-477C-8300-CF647D34B4E0}">
      <dgm:prSet/>
      <dgm:spPr/>
      <dgm:t>
        <a:bodyPr/>
        <a:lstStyle/>
        <a:p>
          <a:r>
            <a:rPr lang="en-US" dirty="0" err="1" smtClean="0"/>
            <a:t>Vaccant</a:t>
          </a:r>
          <a:r>
            <a:rPr lang="en-US" dirty="0" smtClean="0"/>
            <a:t> Marketing executive-Automobile</a:t>
          </a:r>
          <a:endParaRPr lang="en-US" dirty="0"/>
        </a:p>
      </dgm:t>
    </dgm:pt>
    <dgm:pt modelId="{78D73FF0-439E-4044-97BF-CD8F0754F338}" type="parTrans" cxnId="{3F8D4ED8-429E-4D4F-8EDD-16E71EB9ACB9}">
      <dgm:prSet/>
      <dgm:spPr/>
      <dgm:t>
        <a:bodyPr/>
        <a:lstStyle/>
        <a:p>
          <a:endParaRPr lang="en-US"/>
        </a:p>
      </dgm:t>
    </dgm:pt>
    <dgm:pt modelId="{9C7066B0-4860-4C67-8938-3115E54D7D80}" type="sibTrans" cxnId="{3F8D4ED8-429E-4D4F-8EDD-16E71EB9ACB9}">
      <dgm:prSet/>
      <dgm:spPr/>
      <dgm:t>
        <a:bodyPr/>
        <a:lstStyle/>
        <a:p>
          <a:endParaRPr lang="en-US"/>
        </a:p>
      </dgm:t>
    </dgm:pt>
    <dgm:pt modelId="{19AE2373-EB0B-4EA9-BA70-3A1CC2EDD8D3}" type="asst">
      <dgm:prSet custT="1"/>
      <dgm:spPr/>
      <dgm:t>
        <a:bodyPr/>
        <a:lstStyle/>
        <a:p>
          <a:r>
            <a:rPr lang="en-US" sz="700" dirty="0" err="1" smtClean="0"/>
            <a:t>Vaccant</a:t>
          </a:r>
          <a:r>
            <a:rPr lang="en-US" sz="700" dirty="0" smtClean="0"/>
            <a:t>  In process </a:t>
          </a:r>
          <a:r>
            <a:rPr lang="en-US" sz="700" dirty="0" err="1" smtClean="0"/>
            <a:t>Engg</a:t>
          </a:r>
          <a:endParaRPr lang="en-US" sz="700" dirty="0"/>
        </a:p>
      </dgm:t>
    </dgm:pt>
    <dgm:pt modelId="{3D159ACE-75F3-46DB-ABB2-48313108FBB1}" type="parTrans" cxnId="{517A18D2-07BB-4CC2-8EE3-66C6B0CD082C}">
      <dgm:prSet/>
      <dgm:spPr/>
      <dgm:t>
        <a:bodyPr/>
        <a:lstStyle/>
        <a:p>
          <a:endParaRPr lang="en-US"/>
        </a:p>
      </dgm:t>
    </dgm:pt>
    <dgm:pt modelId="{3039FB39-8542-49C9-9BC9-970D465EDF7D}" type="sibTrans" cxnId="{517A18D2-07BB-4CC2-8EE3-66C6B0CD082C}">
      <dgm:prSet/>
      <dgm:spPr/>
      <dgm:t>
        <a:bodyPr/>
        <a:lstStyle/>
        <a:p>
          <a:endParaRPr lang="en-US"/>
        </a:p>
      </dgm:t>
    </dgm:pt>
    <dgm:pt modelId="{EE2B0D53-1E62-471E-82EF-5C33B4D48B56}">
      <dgm:prSet/>
      <dgm:spPr/>
      <dgm:t>
        <a:bodyPr/>
        <a:lstStyle/>
        <a:p>
          <a:r>
            <a:rPr lang="en-US" dirty="0" smtClean="0"/>
            <a:t>Purchase  Executive</a:t>
          </a:r>
          <a:endParaRPr lang="en-US" dirty="0"/>
        </a:p>
      </dgm:t>
    </dgm:pt>
    <dgm:pt modelId="{44B5BC4F-0918-4270-9902-4D93182440E1}" type="parTrans" cxnId="{36699524-8B30-4EB3-9E29-55AF66950B8E}">
      <dgm:prSet/>
      <dgm:spPr/>
      <dgm:t>
        <a:bodyPr/>
        <a:lstStyle/>
        <a:p>
          <a:endParaRPr lang="en-US"/>
        </a:p>
      </dgm:t>
    </dgm:pt>
    <dgm:pt modelId="{510153E8-0E94-4A92-80E3-EC08132D01EA}" type="sibTrans" cxnId="{36699524-8B30-4EB3-9E29-55AF66950B8E}">
      <dgm:prSet/>
      <dgm:spPr/>
      <dgm:t>
        <a:bodyPr/>
        <a:lstStyle/>
        <a:p>
          <a:endParaRPr lang="en-US"/>
        </a:p>
      </dgm:t>
    </dgm:pt>
    <dgm:pt modelId="{5B7C2062-0DDD-4624-8EDA-1072A7E94A2B}">
      <dgm:prSet/>
      <dgm:spPr/>
      <dgm:t>
        <a:bodyPr/>
        <a:lstStyle/>
        <a:p>
          <a:r>
            <a:rPr lang="en-US" dirty="0" smtClean="0"/>
            <a:t>Store  </a:t>
          </a:r>
          <a:r>
            <a:rPr lang="en-US" dirty="0" err="1" smtClean="0"/>
            <a:t>Incharge</a:t>
          </a:r>
          <a:endParaRPr lang="en-US" dirty="0"/>
        </a:p>
      </dgm:t>
    </dgm:pt>
    <dgm:pt modelId="{CE703FD8-82B4-4F67-A21A-452F60C6EEE5}" type="parTrans" cxnId="{768FEF0C-F1E2-414C-B7FC-DF447A8EB874}">
      <dgm:prSet/>
      <dgm:spPr/>
      <dgm:t>
        <a:bodyPr/>
        <a:lstStyle/>
        <a:p>
          <a:endParaRPr lang="en-US"/>
        </a:p>
      </dgm:t>
    </dgm:pt>
    <dgm:pt modelId="{E56EA552-901A-4BC0-8087-B686FBBC6F13}" type="sibTrans" cxnId="{768FEF0C-F1E2-414C-B7FC-DF447A8EB874}">
      <dgm:prSet/>
      <dgm:spPr/>
      <dgm:t>
        <a:bodyPr/>
        <a:lstStyle/>
        <a:p>
          <a:endParaRPr lang="en-US"/>
        </a:p>
      </dgm:t>
    </dgm:pt>
    <dgm:pt modelId="{755DBDDF-1941-4FF0-920D-929244898B12}">
      <dgm:prSet/>
      <dgm:spPr/>
      <dgm:t>
        <a:bodyPr/>
        <a:lstStyle/>
        <a:p>
          <a:r>
            <a:rPr lang="en-US" dirty="0" smtClean="0"/>
            <a:t>Maintenance Head</a:t>
          </a:r>
          <a:endParaRPr lang="en-US" dirty="0"/>
        </a:p>
      </dgm:t>
    </dgm:pt>
    <dgm:pt modelId="{280BD8CD-32B5-4AE1-B3BC-30446B7275D1}" type="parTrans" cxnId="{92161139-C5EC-4369-BC9F-E8EE9EA3D801}">
      <dgm:prSet/>
      <dgm:spPr/>
      <dgm:t>
        <a:bodyPr/>
        <a:lstStyle/>
        <a:p>
          <a:endParaRPr lang="en-US"/>
        </a:p>
      </dgm:t>
    </dgm:pt>
    <dgm:pt modelId="{966850C2-858C-451F-B9D6-B93B6C4BFE2E}" type="sibTrans" cxnId="{92161139-C5EC-4369-BC9F-E8EE9EA3D801}">
      <dgm:prSet/>
      <dgm:spPr/>
      <dgm:t>
        <a:bodyPr/>
        <a:lstStyle/>
        <a:p>
          <a:endParaRPr lang="en-US"/>
        </a:p>
      </dgm:t>
    </dgm:pt>
    <dgm:pt modelId="{9356FC4F-A786-4279-ABDA-EA00D026BF8D}" type="asst">
      <dgm:prSet/>
      <dgm:spPr/>
      <dgm:t>
        <a:bodyPr/>
        <a:lstStyle/>
        <a:p>
          <a:r>
            <a:rPr lang="en-US" dirty="0" err="1" smtClean="0"/>
            <a:t>Heera</a:t>
          </a:r>
          <a:r>
            <a:rPr lang="en-US" dirty="0" smtClean="0"/>
            <a:t> Lal </a:t>
          </a:r>
        </a:p>
        <a:p>
          <a:r>
            <a:rPr lang="en-US" dirty="0" err="1" smtClean="0"/>
            <a:t>Maint</a:t>
          </a:r>
          <a:r>
            <a:rPr lang="en-US" dirty="0" smtClean="0"/>
            <a:t>. Supervisor</a:t>
          </a:r>
          <a:endParaRPr lang="en-US" dirty="0"/>
        </a:p>
      </dgm:t>
    </dgm:pt>
    <dgm:pt modelId="{94D7EBD0-CDA6-427A-ABB1-781E5F708317}" type="parTrans" cxnId="{F805A974-4E1F-418C-AA43-D57E4C8D0D9C}">
      <dgm:prSet/>
      <dgm:spPr/>
      <dgm:t>
        <a:bodyPr/>
        <a:lstStyle/>
        <a:p>
          <a:endParaRPr lang="en-US"/>
        </a:p>
      </dgm:t>
    </dgm:pt>
    <dgm:pt modelId="{03144AFA-398B-4E39-9136-CAB57E081D1A}" type="sibTrans" cxnId="{F805A974-4E1F-418C-AA43-D57E4C8D0D9C}">
      <dgm:prSet/>
      <dgm:spPr/>
      <dgm:t>
        <a:bodyPr/>
        <a:lstStyle/>
        <a:p>
          <a:endParaRPr lang="en-US"/>
        </a:p>
      </dgm:t>
    </dgm:pt>
    <dgm:pt modelId="{D665FFFA-594C-463D-8B93-6C4CF6F913A2}" type="asst">
      <dgm:prSet/>
      <dgm:spPr/>
      <dgm:t>
        <a:bodyPr/>
        <a:lstStyle/>
        <a:p>
          <a:r>
            <a:rPr lang="en-US" dirty="0" smtClean="0"/>
            <a:t>Electrician &amp; mechanical  </a:t>
          </a:r>
          <a:endParaRPr lang="en-US" dirty="0"/>
        </a:p>
      </dgm:t>
    </dgm:pt>
    <dgm:pt modelId="{70C1B681-8E2F-4110-8170-7849D97D3D74}" type="parTrans" cxnId="{9E14BC03-1DCE-468D-9979-E569EA6CEFE4}">
      <dgm:prSet/>
      <dgm:spPr/>
      <dgm:t>
        <a:bodyPr/>
        <a:lstStyle/>
        <a:p>
          <a:endParaRPr lang="en-US"/>
        </a:p>
      </dgm:t>
    </dgm:pt>
    <dgm:pt modelId="{98A17C9C-676C-4A4B-931B-5C44E98855AA}" type="sibTrans" cxnId="{9E14BC03-1DCE-468D-9979-E569EA6CEFE4}">
      <dgm:prSet/>
      <dgm:spPr/>
      <dgm:t>
        <a:bodyPr/>
        <a:lstStyle/>
        <a:p>
          <a:endParaRPr lang="en-US"/>
        </a:p>
      </dgm:t>
    </dgm:pt>
    <dgm:pt modelId="{DFE33616-12EA-4732-A557-3D523C64F3B1}" type="pres">
      <dgm:prSet presAssocID="{DAC13BC7-7B8C-4C6D-BC71-EA015F89E97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C6E25F8-BF4A-431C-A141-E6B70FD8013C}" type="pres">
      <dgm:prSet presAssocID="{04428383-65CB-4989-B8EB-A7F062FAD6B0}" presName="hierRoot1" presStyleCnt="0">
        <dgm:presLayoutVars>
          <dgm:hierBranch val="init"/>
        </dgm:presLayoutVars>
      </dgm:prSet>
      <dgm:spPr/>
    </dgm:pt>
    <dgm:pt modelId="{51F3B6EE-62AC-41B2-9B3B-64602753F889}" type="pres">
      <dgm:prSet presAssocID="{04428383-65CB-4989-B8EB-A7F062FAD6B0}" presName="rootComposite1" presStyleCnt="0"/>
      <dgm:spPr/>
    </dgm:pt>
    <dgm:pt modelId="{1397FB5E-7A7D-4EA8-AC68-C5A3564907F8}" type="pres">
      <dgm:prSet presAssocID="{04428383-65CB-4989-B8EB-A7F062FAD6B0}" presName="rootText1" presStyleLbl="node0" presStyleIdx="0" presStyleCnt="1" custScaleX="163531" custScaleY="194077" custLinFactY="-125254" custLinFactNeighborX="-91318" custLinFactNeighborY="-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A5CE0C-17EE-4DF2-BF49-4CA99D1C9EC8}" type="pres">
      <dgm:prSet presAssocID="{04428383-65CB-4989-B8EB-A7F062FAD6B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C78AFAE-8042-41EB-B655-46929CE66EA1}" type="pres">
      <dgm:prSet presAssocID="{04428383-65CB-4989-B8EB-A7F062FAD6B0}" presName="hierChild2" presStyleCnt="0"/>
      <dgm:spPr/>
    </dgm:pt>
    <dgm:pt modelId="{EC675670-093D-480A-9516-34E4C57250DD}" type="pres">
      <dgm:prSet presAssocID="{41B666E2-FEBD-4509-BA1A-67686217E7D9}" presName="Name37" presStyleLbl="parChTrans1D2" presStyleIdx="0" presStyleCnt="9"/>
      <dgm:spPr/>
      <dgm:t>
        <a:bodyPr/>
        <a:lstStyle/>
        <a:p>
          <a:endParaRPr lang="en-US"/>
        </a:p>
      </dgm:t>
    </dgm:pt>
    <dgm:pt modelId="{87B341E0-49A5-4812-867F-A940BF9DE2BB}" type="pres">
      <dgm:prSet presAssocID="{84C3E04B-483F-448D-8250-F61AD1BC78C8}" presName="hierRoot2" presStyleCnt="0">
        <dgm:presLayoutVars>
          <dgm:hierBranch val="init"/>
        </dgm:presLayoutVars>
      </dgm:prSet>
      <dgm:spPr/>
    </dgm:pt>
    <dgm:pt modelId="{8F0F873C-444F-480C-874E-680E5C7906D2}" type="pres">
      <dgm:prSet presAssocID="{84C3E04B-483F-448D-8250-F61AD1BC78C8}" presName="rootComposite" presStyleCnt="0"/>
      <dgm:spPr/>
    </dgm:pt>
    <dgm:pt modelId="{312CA8FD-28EC-4E8B-8441-9D7C6DF0FDFE}" type="pres">
      <dgm:prSet presAssocID="{84C3E04B-483F-448D-8250-F61AD1BC78C8}" presName="rootText" presStyleLbl="node2" presStyleIdx="0" presStyleCnt="7" custScaleX="236177" custScaleY="218943" custLinFactY="-125254" custLinFactNeighborX="-91318" custLinFactNeighborY="-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54CE6CC-E70B-488C-9553-F2978818D734}" type="pres">
      <dgm:prSet presAssocID="{84C3E04B-483F-448D-8250-F61AD1BC78C8}" presName="rootConnector" presStyleLbl="node2" presStyleIdx="0" presStyleCnt="7"/>
      <dgm:spPr/>
      <dgm:t>
        <a:bodyPr/>
        <a:lstStyle/>
        <a:p>
          <a:endParaRPr lang="en-US"/>
        </a:p>
      </dgm:t>
    </dgm:pt>
    <dgm:pt modelId="{5F34382B-DFEA-4AC8-B555-47C9B71A6CDB}" type="pres">
      <dgm:prSet presAssocID="{84C3E04B-483F-448D-8250-F61AD1BC78C8}" presName="hierChild4" presStyleCnt="0"/>
      <dgm:spPr/>
    </dgm:pt>
    <dgm:pt modelId="{472711CC-7D0B-4984-B1AD-0F520425522B}" type="pres">
      <dgm:prSet presAssocID="{84C3E04B-483F-448D-8250-F61AD1BC78C8}" presName="hierChild5" presStyleCnt="0"/>
      <dgm:spPr/>
    </dgm:pt>
    <dgm:pt modelId="{A3964A06-7F58-40EB-88DE-80D6C44FED9B}" type="pres">
      <dgm:prSet presAssocID="{6EB3EB21-2D06-4400-93E7-6C3451CB1677}" presName="Name111" presStyleLbl="parChTrans1D3" presStyleIdx="0" presStyleCnt="10"/>
      <dgm:spPr/>
      <dgm:t>
        <a:bodyPr/>
        <a:lstStyle/>
        <a:p>
          <a:endParaRPr lang="en-US"/>
        </a:p>
      </dgm:t>
    </dgm:pt>
    <dgm:pt modelId="{0306CA4F-AA23-4D23-9420-B1CD29756ED8}" type="pres">
      <dgm:prSet presAssocID="{B6AF4E75-9B7D-4A17-B04C-FF8EE96BE8F0}" presName="hierRoot3" presStyleCnt="0">
        <dgm:presLayoutVars>
          <dgm:hierBranch val="init"/>
        </dgm:presLayoutVars>
      </dgm:prSet>
      <dgm:spPr/>
    </dgm:pt>
    <dgm:pt modelId="{19CB9D6F-ED84-4239-AE60-797B146C9295}" type="pres">
      <dgm:prSet presAssocID="{B6AF4E75-9B7D-4A17-B04C-FF8EE96BE8F0}" presName="rootComposite3" presStyleCnt="0"/>
      <dgm:spPr/>
    </dgm:pt>
    <dgm:pt modelId="{848EE152-52AF-4468-971F-3787D3A86F2F}" type="pres">
      <dgm:prSet presAssocID="{B6AF4E75-9B7D-4A17-B04C-FF8EE96BE8F0}" presName="rootText3" presStyleLbl="asst2" presStyleIdx="0" presStyleCnt="12" custScaleX="186722" custScaleY="261190" custLinFactY="-125254" custLinFactNeighborX="-91318" custLinFactNeighborY="-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34336B-7ED5-43B3-8DAB-20BFD7709F48}" type="pres">
      <dgm:prSet presAssocID="{B6AF4E75-9B7D-4A17-B04C-FF8EE96BE8F0}" presName="rootConnector3" presStyleLbl="asst2" presStyleIdx="0" presStyleCnt="12"/>
      <dgm:spPr/>
      <dgm:t>
        <a:bodyPr/>
        <a:lstStyle/>
        <a:p>
          <a:endParaRPr lang="en-US"/>
        </a:p>
      </dgm:t>
    </dgm:pt>
    <dgm:pt modelId="{4B39124E-2DC4-42B9-A041-A649A35DABF4}" type="pres">
      <dgm:prSet presAssocID="{B6AF4E75-9B7D-4A17-B04C-FF8EE96BE8F0}" presName="hierChild6" presStyleCnt="0"/>
      <dgm:spPr/>
    </dgm:pt>
    <dgm:pt modelId="{17E75C6F-8399-4441-915F-491F02C6129F}" type="pres">
      <dgm:prSet presAssocID="{B6AF4E75-9B7D-4A17-B04C-FF8EE96BE8F0}" presName="hierChild7" presStyleCnt="0"/>
      <dgm:spPr/>
    </dgm:pt>
    <dgm:pt modelId="{927D2627-5DF6-42F9-853A-D6CA084CD00E}" type="pres">
      <dgm:prSet presAssocID="{683277BA-408E-4A51-ABE6-706AD433800E}" presName="Name111" presStyleLbl="parChTrans1D4" presStyleIdx="0" presStyleCnt="8"/>
      <dgm:spPr/>
      <dgm:t>
        <a:bodyPr/>
        <a:lstStyle/>
        <a:p>
          <a:endParaRPr lang="en-US"/>
        </a:p>
      </dgm:t>
    </dgm:pt>
    <dgm:pt modelId="{6B6A5B6F-53DE-4216-A0A5-056512B9DFB4}" type="pres">
      <dgm:prSet presAssocID="{D344EA2C-2850-48FE-85B2-04112C9C2EA3}" presName="hierRoot3" presStyleCnt="0">
        <dgm:presLayoutVars>
          <dgm:hierBranch val="init"/>
        </dgm:presLayoutVars>
      </dgm:prSet>
      <dgm:spPr/>
    </dgm:pt>
    <dgm:pt modelId="{4424CD7C-B5D0-4DB3-A4EA-1CC9C4A9775F}" type="pres">
      <dgm:prSet presAssocID="{D344EA2C-2850-48FE-85B2-04112C9C2EA3}" presName="rootComposite3" presStyleCnt="0"/>
      <dgm:spPr/>
    </dgm:pt>
    <dgm:pt modelId="{9381D07F-646A-4772-B2F3-7347001E6BED}" type="pres">
      <dgm:prSet presAssocID="{D344EA2C-2850-48FE-85B2-04112C9C2EA3}" presName="rootText3" presStyleLbl="asst2" presStyleIdx="1" presStyleCnt="12" custScaleX="185463" custScaleY="244090" custLinFactY="-125254" custLinFactNeighborX="-91318" custLinFactNeighborY="-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70F7CD-08FD-429C-9E6B-770880969072}" type="pres">
      <dgm:prSet presAssocID="{D344EA2C-2850-48FE-85B2-04112C9C2EA3}" presName="rootConnector3" presStyleLbl="asst2" presStyleIdx="1" presStyleCnt="12"/>
      <dgm:spPr/>
      <dgm:t>
        <a:bodyPr/>
        <a:lstStyle/>
        <a:p>
          <a:endParaRPr lang="en-US"/>
        </a:p>
      </dgm:t>
    </dgm:pt>
    <dgm:pt modelId="{69E83DED-2485-4E6B-BDAB-FEA5B5E4BD8B}" type="pres">
      <dgm:prSet presAssocID="{D344EA2C-2850-48FE-85B2-04112C9C2EA3}" presName="hierChild6" presStyleCnt="0"/>
      <dgm:spPr/>
    </dgm:pt>
    <dgm:pt modelId="{D2A3180C-0717-45B4-946B-D9FEA2211798}" type="pres">
      <dgm:prSet presAssocID="{D344EA2C-2850-48FE-85B2-04112C9C2EA3}" presName="hierChild7" presStyleCnt="0"/>
      <dgm:spPr/>
    </dgm:pt>
    <dgm:pt modelId="{407F40AF-BB52-411C-99B5-92362BC211FD}" type="pres">
      <dgm:prSet presAssocID="{3D159ACE-75F3-46DB-ABB2-48313108FBB1}" presName="Name111" presStyleLbl="parChTrans1D4" presStyleIdx="1" presStyleCnt="8"/>
      <dgm:spPr/>
      <dgm:t>
        <a:bodyPr/>
        <a:lstStyle/>
        <a:p>
          <a:endParaRPr lang="en-US"/>
        </a:p>
      </dgm:t>
    </dgm:pt>
    <dgm:pt modelId="{E6BDBEFC-4E68-49AD-9A76-52DC510A226A}" type="pres">
      <dgm:prSet presAssocID="{19AE2373-EB0B-4EA9-BA70-3A1CC2EDD8D3}" presName="hierRoot3" presStyleCnt="0">
        <dgm:presLayoutVars>
          <dgm:hierBranch val="init"/>
        </dgm:presLayoutVars>
      </dgm:prSet>
      <dgm:spPr/>
    </dgm:pt>
    <dgm:pt modelId="{A758CD9C-5FD6-4B7F-9DFC-C68B20545D73}" type="pres">
      <dgm:prSet presAssocID="{19AE2373-EB0B-4EA9-BA70-3A1CC2EDD8D3}" presName="rootComposite3" presStyleCnt="0"/>
      <dgm:spPr/>
    </dgm:pt>
    <dgm:pt modelId="{CAD699B7-3BEE-4B0D-A4F3-8C44004982C5}" type="pres">
      <dgm:prSet presAssocID="{19AE2373-EB0B-4EA9-BA70-3A1CC2EDD8D3}" presName="rootText3" presStyleLbl="asst2" presStyleIdx="2" presStyleCnt="12" custScaleX="160350" custScaleY="150965" custLinFactY="-6393" custLinFactNeighborX="70622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5BC72D-F4B3-4944-AFD2-CF986F63A545}" type="pres">
      <dgm:prSet presAssocID="{19AE2373-EB0B-4EA9-BA70-3A1CC2EDD8D3}" presName="rootConnector3" presStyleLbl="asst2" presStyleIdx="2" presStyleCnt="12"/>
      <dgm:spPr/>
      <dgm:t>
        <a:bodyPr/>
        <a:lstStyle/>
        <a:p>
          <a:endParaRPr lang="en-US"/>
        </a:p>
      </dgm:t>
    </dgm:pt>
    <dgm:pt modelId="{6157F791-39BE-4A2B-AFC5-F1E7E059E846}" type="pres">
      <dgm:prSet presAssocID="{19AE2373-EB0B-4EA9-BA70-3A1CC2EDD8D3}" presName="hierChild6" presStyleCnt="0"/>
      <dgm:spPr/>
    </dgm:pt>
    <dgm:pt modelId="{9667C582-4F46-4424-8A46-3CB2D33AF0A3}" type="pres">
      <dgm:prSet presAssocID="{19AE2373-EB0B-4EA9-BA70-3A1CC2EDD8D3}" presName="hierChild7" presStyleCnt="0"/>
      <dgm:spPr/>
    </dgm:pt>
    <dgm:pt modelId="{590A5111-03C9-4FFF-BD77-848634FC936C}" type="pres">
      <dgm:prSet presAssocID="{7B8A2246-B779-41BA-8E20-AD0A5B1955D8}" presName="Name37" presStyleLbl="parChTrans1D2" presStyleIdx="1" presStyleCnt="9"/>
      <dgm:spPr/>
      <dgm:t>
        <a:bodyPr/>
        <a:lstStyle/>
        <a:p>
          <a:endParaRPr lang="en-US"/>
        </a:p>
      </dgm:t>
    </dgm:pt>
    <dgm:pt modelId="{737398C9-B875-4FB6-AC59-F7022201E4C6}" type="pres">
      <dgm:prSet presAssocID="{784F4756-A290-415D-AFB2-E5AF52F34116}" presName="hierRoot2" presStyleCnt="0">
        <dgm:presLayoutVars>
          <dgm:hierBranch val="init"/>
        </dgm:presLayoutVars>
      </dgm:prSet>
      <dgm:spPr/>
    </dgm:pt>
    <dgm:pt modelId="{A48CA407-3F5A-4A44-8166-AFB9FB6C47BB}" type="pres">
      <dgm:prSet presAssocID="{784F4756-A290-415D-AFB2-E5AF52F34116}" presName="rootComposite" presStyleCnt="0"/>
      <dgm:spPr/>
    </dgm:pt>
    <dgm:pt modelId="{9828EEE8-08BA-43C9-9317-E3605482FE52}" type="pres">
      <dgm:prSet presAssocID="{784F4756-A290-415D-AFB2-E5AF52F34116}" presName="rootText" presStyleLbl="node2" presStyleIdx="1" presStyleCnt="7" custScaleX="221351" custScaleY="188065" custLinFactY="-125254" custLinFactNeighborX="-91318" custLinFactNeighborY="-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579FD9-A8A2-474A-9483-531475B0E4A2}" type="pres">
      <dgm:prSet presAssocID="{784F4756-A290-415D-AFB2-E5AF52F34116}" presName="rootConnector" presStyleLbl="node2" presStyleIdx="1" presStyleCnt="7"/>
      <dgm:spPr/>
      <dgm:t>
        <a:bodyPr/>
        <a:lstStyle/>
        <a:p>
          <a:endParaRPr lang="en-US"/>
        </a:p>
      </dgm:t>
    </dgm:pt>
    <dgm:pt modelId="{3C1ED2A2-D670-4B2F-8E9F-86BED1512E81}" type="pres">
      <dgm:prSet presAssocID="{784F4756-A290-415D-AFB2-E5AF52F34116}" presName="hierChild4" presStyleCnt="0"/>
      <dgm:spPr/>
    </dgm:pt>
    <dgm:pt modelId="{41640890-2C04-48BD-83AB-186285CB2683}" type="pres">
      <dgm:prSet presAssocID="{784F4756-A290-415D-AFB2-E5AF52F34116}" presName="hierChild5" presStyleCnt="0"/>
      <dgm:spPr/>
    </dgm:pt>
    <dgm:pt modelId="{52E00CA2-1CD4-42A1-8903-053E6263CBD8}" type="pres">
      <dgm:prSet presAssocID="{E199DBE4-5193-4495-B321-1684FA9C05FB}" presName="Name111" presStyleLbl="parChTrans1D3" presStyleIdx="1" presStyleCnt="10"/>
      <dgm:spPr/>
      <dgm:t>
        <a:bodyPr/>
        <a:lstStyle/>
        <a:p>
          <a:endParaRPr lang="en-US"/>
        </a:p>
      </dgm:t>
    </dgm:pt>
    <dgm:pt modelId="{C3D95A7F-F9CD-4E8D-8B10-B824BC10E60D}" type="pres">
      <dgm:prSet presAssocID="{8FFC1F9D-C0D0-4D71-A074-68ADFC020084}" presName="hierRoot3" presStyleCnt="0">
        <dgm:presLayoutVars>
          <dgm:hierBranch val="init"/>
        </dgm:presLayoutVars>
      </dgm:prSet>
      <dgm:spPr/>
    </dgm:pt>
    <dgm:pt modelId="{D82F77A5-DE74-4327-9969-BA9CF4637F10}" type="pres">
      <dgm:prSet presAssocID="{8FFC1F9D-C0D0-4D71-A074-68ADFC020084}" presName="rootComposite3" presStyleCnt="0"/>
      <dgm:spPr/>
    </dgm:pt>
    <dgm:pt modelId="{1195CF37-1E2E-4332-8A25-08A5CDA5D5F7}" type="pres">
      <dgm:prSet presAssocID="{8FFC1F9D-C0D0-4D71-A074-68ADFC020084}" presName="rootText3" presStyleLbl="asst2" presStyleIdx="3" presStyleCnt="12" custScaleX="182437" custScaleY="228993" custLinFactY="-125254" custLinFactNeighborX="-91318" custLinFactNeighborY="-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47C6D1-D5B0-45BE-9622-4AE9E9317F33}" type="pres">
      <dgm:prSet presAssocID="{8FFC1F9D-C0D0-4D71-A074-68ADFC020084}" presName="rootConnector3" presStyleLbl="asst2" presStyleIdx="3" presStyleCnt="12"/>
      <dgm:spPr/>
      <dgm:t>
        <a:bodyPr/>
        <a:lstStyle/>
        <a:p>
          <a:endParaRPr lang="en-US"/>
        </a:p>
      </dgm:t>
    </dgm:pt>
    <dgm:pt modelId="{EAD5F6E2-3814-4FB8-B1BB-D84B9FEDC2A4}" type="pres">
      <dgm:prSet presAssocID="{8FFC1F9D-C0D0-4D71-A074-68ADFC020084}" presName="hierChild6" presStyleCnt="0"/>
      <dgm:spPr/>
    </dgm:pt>
    <dgm:pt modelId="{F0573D72-D5A3-4C7D-9ADB-EDDB3D37ACD1}" type="pres">
      <dgm:prSet presAssocID="{8FFC1F9D-C0D0-4D71-A074-68ADFC020084}" presName="hierChild7" presStyleCnt="0"/>
      <dgm:spPr/>
    </dgm:pt>
    <dgm:pt modelId="{50726A37-96DF-4E9D-BBAA-7E385CD696AA}" type="pres">
      <dgm:prSet presAssocID="{3075E36C-35D2-484D-B276-006A4953EABF}" presName="Name111" presStyleLbl="parChTrans1D4" presStyleIdx="2" presStyleCnt="8"/>
      <dgm:spPr/>
      <dgm:t>
        <a:bodyPr/>
        <a:lstStyle/>
        <a:p>
          <a:endParaRPr lang="en-US"/>
        </a:p>
      </dgm:t>
    </dgm:pt>
    <dgm:pt modelId="{682D6148-A175-4E59-9AD8-06EA398D2476}" type="pres">
      <dgm:prSet presAssocID="{921C3309-6FCA-4E1E-8E63-79080C10D888}" presName="hierRoot3" presStyleCnt="0">
        <dgm:presLayoutVars>
          <dgm:hierBranch val="init"/>
        </dgm:presLayoutVars>
      </dgm:prSet>
      <dgm:spPr/>
    </dgm:pt>
    <dgm:pt modelId="{8E2D7C31-D891-44FD-971D-C7BF6395097C}" type="pres">
      <dgm:prSet presAssocID="{921C3309-6FCA-4E1E-8E63-79080C10D888}" presName="rootComposite3" presStyleCnt="0"/>
      <dgm:spPr/>
    </dgm:pt>
    <dgm:pt modelId="{FC07423A-7F1F-4B2C-A464-40DC49CDE418}" type="pres">
      <dgm:prSet presAssocID="{921C3309-6FCA-4E1E-8E63-79080C10D888}" presName="rootText3" presStyleLbl="asst2" presStyleIdx="4" presStyleCnt="12" custScaleX="125451" custScaleY="184260" custLinFactY="-125254" custLinFactNeighborX="-91318" custLinFactNeighborY="-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C6DC38-74BF-41F1-943C-712C87F51A47}" type="pres">
      <dgm:prSet presAssocID="{921C3309-6FCA-4E1E-8E63-79080C10D888}" presName="rootConnector3" presStyleLbl="asst2" presStyleIdx="4" presStyleCnt="12"/>
      <dgm:spPr/>
      <dgm:t>
        <a:bodyPr/>
        <a:lstStyle/>
        <a:p>
          <a:endParaRPr lang="en-US"/>
        </a:p>
      </dgm:t>
    </dgm:pt>
    <dgm:pt modelId="{895A3820-48A5-4F1E-9B20-000659DC6952}" type="pres">
      <dgm:prSet presAssocID="{921C3309-6FCA-4E1E-8E63-79080C10D888}" presName="hierChild6" presStyleCnt="0"/>
      <dgm:spPr/>
    </dgm:pt>
    <dgm:pt modelId="{8D819CB5-7CDE-45E2-8AEE-7284F9B5CB76}" type="pres">
      <dgm:prSet presAssocID="{921C3309-6FCA-4E1E-8E63-79080C10D888}" presName="hierChild7" presStyleCnt="0"/>
      <dgm:spPr/>
    </dgm:pt>
    <dgm:pt modelId="{3EAC99E1-7291-4425-BF0E-28EA01EC5647}" type="pres">
      <dgm:prSet presAssocID="{7189095C-54F8-4860-9A46-2FA1400236B9}" presName="Name111" presStyleLbl="parChTrans1D3" presStyleIdx="2" presStyleCnt="10"/>
      <dgm:spPr/>
      <dgm:t>
        <a:bodyPr/>
        <a:lstStyle/>
        <a:p>
          <a:endParaRPr lang="en-US"/>
        </a:p>
      </dgm:t>
    </dgm:pt>
    <dgm:pt modelId="{A88142DE-D18F-447A-A77B-503EF1F8668B}" type="pres">
      <dgm:prSet presAssocID="{0ED6C15D-A415-4CA1-A83A-D2AFA8386B67}" presName="hierRoot3" presStyleCnt="0">
        <dgm:presLayoutVars>
          <dgm:hierBranch val="init"/>
        </dgm:presLayoutVars>
      </dgm:prSet>
      <dgm:spPr/>
    </dgm:pt>
    <dgm:pt modelId="{93A9671F-CC96-438A-B159-76668672A114}" type="pres">
      <dgm:prSet presAssocID="{0ED6C15D-A415-4CA1-A83A-D2AFA8386B67}" presName="rootComposite3" presStyleCnt="0"/>
      <dgm:spPr/>
    </dgm:pt>
    <dgm:pt modelId="{B8A265D0-FF1A-4145-B7E2-B27E847713C5}" type="pres">
      <dgm:prSet presAssocID="{0ED6C15D-A415-4CA1-A83A-D2AFA8386B67}" presName="rootText3" presStyleLbl="asst2" presStyleIdx="5" presStyleCnt="12" custScaleX="160101" custScaleY="182183" custLinFactX="-83339" custLinFactNeighborX="-100000" custLinFactNeighborY="-149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EC6E10-9C55-4F8F-9424-C02ACA21F721}" type="pres">
      <dgm:prSet presAssocID="{0ED6C15D-A415-4CA1-A83A-D2AFA8386B67}" presName="rootConnector3" presStyleLbl="asst2" presStyleIdx="5" presStyleCnt="12"/>
      <dgm:spPr/>
      <dgm:t>
        <a:bodyPr/>
        <a:lstStyle/>
        <a:p>
          <a:endParaRPr lang="en-US"/>
        </a:p>
      </dgm:t>
    </dgm:pt>
    <dgm:pt modelId="{79EAF9C3-473D-4452-ABEF-DA686E456FD2}" type="pres">
      <dgm:prSet presAssocID="{0ED6C15D-A415-4CA1-A83A-D2AFA8386B67}" presName="hierChild6" presStyleCnt="0"/>
      <dgm:spPr/>
    </dgm:pt>
    <dgm:pt modelId="{F003595B-CA79-4B51-AE96-445CE8337070}" type="pres">
      <dgm:prSet presAssocID="{0ED6C15D-A415-4CA1-A83A-D2AFA8386B67}" presName="hierChild7" presStyleCnt="0"/>
      <dgm:spPr/>
    </dgm:pt>
    <dgm:pt modelId="{3723237D-AB9B-4621-B39B-5DBA6F724FF8}" type="pres">
      <dgm:prSet presAssocID="{45EEBF93-5AF1-48A4-9B1C-7FC0E6049C81}" presName="Name37" presStyleLbl="parChTrans1D2" presStyleIdx="2" presStyleCnt="9"/>
      <dgm:spPr/>
      <dgm:t>
        <a:bodyPr/>
        <a:lstStyle/>
        <a:p>
          <a:endParaRPr lang="en-US"/>
        </a:p>
      </dgm:t>
    </dgm:pt>
    <dgm:pt modelId="{39B612E9-E7FB-42EF-8E1D-5BAD3D3EC4EB}" type="pres">
      <dgm:prSet presAssocID="{A5464E89-0D57-4102-8647-91CC351439E3}" presName="hierRoot2" presStyleCnt="0">
        <dgm:presLayoutVars>
          <dgm:hierBranch val="init"/>
        </dgm:presLayoutVars>
      </dgm:prSet>
      <dgm:spPr/>
    </dgm:pt>
    <dgm:pt modelId="{D45BA702-086A-46F9-8A6C-431BE9130FCE}" type="pres">
      <dgm:prSet presAssocID="{A5464E89-0D57-4102-8647-91CC351439E3}" presName="rootComposite" presStyleCnt="0"/>
      <dgm:spPr/>
    </dgm:pt>
    <dgm:pt modelId="{DFEE0DFD-45F8-4988-9B8A-FFEF7DC7D1AF}" type="pres">
      <dgm:prSet presAssocID="{A5464E89-0D57-4102-8647-91CC351439E3}" presName="rootText" presStyleLbl="node2" presStyleIdx="2" presStyleCnt="7" custScaleX="147453" custScaleY="224312" custLinFactY="-124988" custLinFactNeighborX="-42503" custLinFactNeighborY="-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E3C8C8-DB5B-4C38-9168-D1BA0D2DFA46}" type="pres">
      <dgm:prSet presAssocID="{A5464E89-0D57-4102-8647-91CC351439E3}" presName="rootConnector" presStyleLbl="node2" presStyleIdx="2" presStyleCnt="7"/>
      <dgm:spPr/>
      <dgm:t>
        <a:bodyPr/>
        <a:lstStyle/>
        <a:p>
          <a:endParaRPr lang="en-US"/>
        </a:p>
      </dgm:t>
    </dgm:pt>
    <dgm:pt modelId="{47AEFE73-F4B7-4615-8B0C-2FCE9E0F5D28}" type="pres">
      <dgm:prSet presAssocID="{A5464E89-0D57-4102-8647-91CC351439E3}" presName="hierChild4" presStyleCnt="0"/>
      <dgm:spPr/>
    </dgm:pt>
    <dgm:pt modelId="{BF100EFC-0E54-4E5F-A7D6-23BD44DBEA1C}" type="pres">
      <dgm:prSet presAssocID="{A5464E89-0D57-4102-8647-91CC351439E3}" presName="hierChild5" presStyleCnt="0"/>
      <dgm:spPr/>
    </dgm:pt>
    <dgm:pt modelId="{A452ED64-B8A8-4964-82C0-BD22E6FAAD51}" type="pres">
      <dgm:prSet presAssocID="{D46CC2FC-3566-4E55-B7A3-A9DFFCA6BA3D}" presName="Name111" presStyleLbl="parChTrans1D3" presStyleIdx="3" presStyleCnt="10"/>
      <dgm:spPr/>
      <dgm:t>
        <a:bodyPr/>
        <a:lstStyle/>
        <a:p>
          <a:endParaRPr lang="en-US"/>
        </a:p>
      </dgm:t>
    </dgm:pt>
    <dgm:pt modelId="{33075EC0-AE19-4E13-992C-76456D704FCB}" type="pres">
      <dgm:prSet presAssocID="{CD672F24-BBA9-4E89-8727-7FC09C710380}" presName="hierRoot3" presStyleCnt="0">
        <dgm:presLayoutVars>
          <dgm:hierBranch val="init"/>
        </dgm:presLayoutVars>
      </dgm:prSet>
      <dgm:spPr/>
    </dgm:pt>
    <dgm:pt modelId="{A7918B98-3A4D-4296-A43A-E93D62B57E1A}" type="pres">
      <dgm:prSet presAssocID="{CD672F24-BBA9-4E89-8727-7FC09C710380}" presName="rootComposite3" presStyleCnt="0"/>
      <dgm:spPr/>
    </dgm:pt>
    <dgm:pt modelId="{6CA01958-6816-4483-8557-11569A76CCD2}" type="pres">
      <dgm:prSet presAssocID="{CD672F24-BBA9-4E89-8727-7FC09C710380}" presName="rootText3" presStyleLbl="asst2" presStyleIdx="6" presStyleCnt="12" custScaleX="138259" custScaleY="195612" custLinFactY="-100000" custLinFactNeighborX="-30803" custLinFactNeighborY="-1565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1A6B88-ACB0-474A-84E2-A40734EFE412}" type="pres">
      <dgm:prSet presAssocID="{CD672F24-BBA9-4E89-8727-7FC09C710380}" presName="rootConnector3" presStyleLbl="asst2" presStyleIdx="6" presStyleCnt="12"/>
      <dgm:spPr/>
      <dgm:t>
        <a:bodyPr/>
        <a:lstStyle/>
        <a:p>
          <a:endParaRPr lang="en-US"/>
        </a:p>
      </dgm:t>
    </dgm:pt>
    <dgm:pt modelId="{C5F9798E-52E8-4873-B53B-F9A1CC795363}" type="pres">
      <dgm:prSet presAssocID="{CD672F24-BBA9-4E89-8727-7FC09C710380}" presName="hierChild6" presStyleCnt="0"/>
      <dgm:spPr/>
    </dgm:pt>
    <dgm:pt modelId="{0EDE9505-963C-4F47-95F8-846C9BA6AB6C}" type="pres">
      <dgm:prSet presAssocID="{CD672F24-BBA9-4E89-8727-7FC09C710380}" presName="hierChild7" presStyleCnt="0"/>
      <dgm:spPr/>
    </dgm:pt>
    <dgm:pt modelId="{DC4349BB-9B4A-490A-BC96-B181072D9AED}" type="pres">
      <dgm:prSet presAssocID="{4847FD68-79F9-435D-8CE9-4DEF304F38FA}" presName="Name37" presStyleLbl="parChTrans1D2" presStyleIdx="3" presStyleCnt="9"/>
      <dgm:spPr/>
      <dgm:t>
        <a:bodyPr/>
        <a:lstStyle/>
        <a:p>
          <a:endParaRPr lang="en-US"/>
        </a:p>
      </dgm:t>
    </dgm:pt>
    <dgm:pt modelId="{BD9AB81C-589D-4864-BC89-F9DC3CE3D3F8}" type="pres">
      <dgm:prSet presAssocID="{C2362B1C-6E6E-4A23-BE91-F0E03D9DC25F}" presName="hierRoot2" presStyleCnt="0">
        <dgm:presLayoutVars>
          <dgm:hierBranch val="init"/>
        </dgm:presLayoutVars>
      </dgm:prSet>
      <dgm:spPr/>
    </dgm:pt>
    <dgm:pt modelId="{E87EBBCF-A647-4B34-93B1-673754A29019}" type="pres">
      <dgm:prSet presAssocID="{C2362B1C-6E6E-4A23-BE91-F0E03D9DC25F}" presName="rootComposite" presStyleCnt="0"/>
      <dgm:spPr/>
    </dgm:pt>
    <dgm:pt modelId="{C0C18280-3E61-4D66-9F6D-573ACB03D3AA}" type="pres">
      <dgm:prSet presAssocID="{C2362B1C-6E6E-4A23-BE91-F0E03D9DC25F}" presName="rootText" presStyleLbl="node2" presStyleIdx="3" presStyleCnt="7" custScaleX="147008" custScaleY="225093" custLinFactX="-39858" custLinFactNeighborX="-100000" custLinFactNeighborY="-216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053EF7-996F-4F27-8880-F86ADD3B174D}" type="pres">
      <dgm:prSet presAssocID="{C2362B1C-6E6E-4A23-BE91-F0E03D9DC25F}" presName="rootConnector" presStyleLbl="node2" presStyleIdx="3" presStyleCnt="7"/>
      <dgm:spPr/>
      <dgm:t>
        <a:bodyPr/>
        <a:lstStyle/>
        <a:p>
          <a:endParaRPr lang="en-US"/>
        </a:p>
      </dgm:t>
    </dgm:pt>
    <dgm:pt modelId="{266C45ED-2E50-471B-BA2F-6E1A0EA8DDD5}" type="pres">
      <dgm:prSet presAssocID="{C2362B1C-6E6E-4A23-BE91-F0E03D9DC25F}" presName="hierChild4" presStyleCnt="0"/>
      <dgm:spPr/>
    </dgm:pt>
    <dgm:pt modelId="{3533DC00-1716-47EC-A464-84E3F08513BB}" type="pres">
      <dgm:prSet presAssocID="{C2362B1C-6E6E-4A23-BE91-F0E03D9DC25F}" presName="hierChild5" presStyleCnt="0"/>
      <dgm:spPr/>
    </dgm:pt>
    <dgm:pt modelId="{02B3C2B4-C91D-459B-8044-027DDAF5A15F}" type="pres">
      <dgm:prSet presAssocID="{A93BF6D2-05C2-447E-BB09-4DF8F7078DE4}" presName="Name111" presStyleLbl="parChTrans1D3" presStyleIdx="4" presStyleCnt="10"/>
      <dgm:spPr/>
      <dgm:t>
        <a:bodyPr/>
        <a:lstStyle/>
        <a:p>
          <a:endParaRPr lang="en-US"/>
        </a:p>
      </dgm:t>
    </dgm:pt>
    <dgm:pt modelId="{406D4633-A5E0-4DFE-8FF7-6AD8696AD3E2}" type="pres">
      <dgm:prSet presAssocID="{0475700A-E4BA-48A6-8329-D3025B378DAC}" presName="hierRoot3" presStyleCnt="0">
        <dgm:presLayoutVars>
          <dgm:hierBranch val="init"/>
        </dgm:presLayoutVars>
      </dgm:prSet>
      <dgm:spPr/>
    </dgm:pt>
    <dgm:pt modelId="{08940E3B-F90E-4F03-88D7-F40FFEBBF337}" type="pres">
      <dgm:prSet presAssocID="{0475700A-E4BA-48A6-8329-D3025B378DAC}" presName="rootComposite3" presStyleCnt="0"/>
      <dgm:spPr/>
    </dgm:pt>
    <dgm:pt modelId="{42210D10-AE60-4C1B-A879-D0EECCFB2862}" type="pres">
      <dgm:prSet presAssocID="{0475700A-E4BA-48A6-8329-D3025B378DAC}" presName="rootText3" presStyleLbl="asst2" presStyleIdx="7" presStyleCnt="12" custScaleX="177242" custScaleY="221094" custLinFactNeighborX="-50897" custLinFactNeighborY="-359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7FF935-F98B-4CA1-A456-0BA2B635D3A5}" type="pres">
      <dgm:prSet presAssocID="{0475700A-E4BA-48A6-8329-D3025B378DAC}" presName="rootConnector3" presStyleLbl="asst2" presStyleIdx="7" presStyleCnt="12"/>
      <dgm:spPr/>
      <dgm:t>
        <a:bodyPr/>
        <a:lstStyle/>
        <a:p>
          <a:endParaRPr lang="en-US"/>
        </a:p>
      </dgm:t>
    </dgm:pt>
    <dgm:pt modelId="{22FC5D36-63F3-4E58-9A16-F87A1372A4DA}" type="pres">
      <dgm:prSet presAssocID="{0475700A-E4BA-48A6-8329-D3025B378DAC}" presName="hierChild6" presStyleCnt="0"/>
      <dgm:spPr/>
    </dgm:pt>
    <dgm:pt modelId="{A9EA41C3-29FF-4646-95EC-2BB4C2369BEA}" type="pres">
      <dgm:prSet presAssocID="{0475700A-E4BA-48A6-8329-D3025B378DAC}" presName="hierChild7" presStyleCnt="0"/>
      <dgm:spPr/>
    </dgm:pt>
    <dgm:pt modelId="{201245EF-F53D-4308-92F2-155989C3C9D7}" type="pres">
      <dgm:prSet presAssocID="{04F1697C-8270-45D4-A056-D4AE35BF755A}" presName="Name111" presStyleLbl="parChTrans1D3" presStyleIdx="5" presStyleCnt="10"/>
      <dgm:spPr/>
      <dgm:t>
        <a:bodyPr/>
        <a:lstStyle/>
        <a:p>
          <a:endParaRPr lang="en-US"/>
        </a:p>
      </dgm:t>
    </dgm:pt>
    <dgm:pt modelId="{04C33530-913B-4A92-B565-814BE7D132C6}" type="pres">
      <dgm:prSet presAssocID="{473553F5-513C-4CFB-9B7F-1386D75FDF1C}" presName="hierRoot3" presStyleCnt="0">
        <dgm:presLayoutVars>
          <dgm:hierBranch val="init"/>
        </dgm:presLayoutVars>
      </dgm:prSet>
      <dgm:spPr/>
    </dgm:pt>
    <dgm:pt modelId="{99DAF559-7CA4-4136-A128-DFFDEA8B21EC}" type="pres">
      <dgm:prSet presAssocID="{473553F5-513C-4CFB-9B7F-1386D75FDF1C}" presName="rootComposite3" presStyleCnt="0"/>
      <dgm:spPr/>
    </dgm:pt>
    <dgm:pt modelId="{B0ADB290-78E6-45A6-B5A3-27AF26B037AC}" type="pres">
      <dgm:prSet presAssocID="{473553F5-513C-4CFB-9B7F-1386D75FDF1C}" presName="rootText3" presStyleLbl="asst2" presStyleIdx="8" presStyleCnt="12" custScaleX="167413" custScaleY="180520" custLinFactX="-100000" custLinFactY="100000" custLinFactNeighborX="-136501" custLinFactNeighborY="1167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FACDB2-F920-4F70-BDF6-2D4A869045A7}" type="pres">
      <dgm:prSet presAssocID="{473553F5-513C-4CFB-9B7F-1386D75FDF1C}" presName="rootConnector3" presStyleLbl="asst2" presStyleIdx="8" presStyleCnt="12"/>
      <dgm:spPr/>
      <dgm:t>
        <a:bodyPr/>
        <a:lstStyle/>
        <a:p>
          <a:endParaRPr lang="en-US"/>
        </a:p>
      </dgm:t>
    </dgm:pt>
    <dgm:pt modelId="{E3D4DF3C-F20C-4F9B-A1CA-6779A0B1E232}" type="pres">
      <dgm:prSet presAssocID="{473553F5-513C-4CFB-9B7F-1386D75FDF1C}" presName="hierChild6" presStyleCnt="0"/>
      <dgm:spPr/>
    </dgm:pt>
    <dgm:pt modelId="{4247F2DF-E721-4292-8998-320FA2242EEB}" type="pres">
      <dgm:prSet presAssocID="{473553F5-513C-4CFB-9B7F-1386D75FDF1C}" presName="hierChild7" presStyleCnt="0"/>
      <dgm:spPr/>
    </dgm:pt>
    <dgm:pt modelId="{D79DA7B5-5AC4-4CC8-968D-C7B56BF0BA16}" type="pres">
      <dgm:prSet presAssocID="{20F4D002-8B01-463D-8F1F-03F43056D9A9}" presName="Name37" presStyleLbl="parChTrans1D2" presStyleIdx="4" presStyleCnt="9"/>
      <dgm:spPr/>
      <dgm:t>
        <a:bodyPr/>
        <a:lstStyle/>
        <a:p>
          <a:endParaRPr lang="en-US"/>
        </a:p>
      </dgm:t>
    </dgm:pt>
    <dgm:pt modelId="{09D956D8-12D8-4DB2-A274-D48C6FD28664}" type="pres">
      <dgm:prSet presAssocID="{82644E8B-BB71-4E63-B419-98D3B722F869}" presName="hierRoot2" presStyleCnt="0">
        <dgm:presLayoutVars>
          <dgm:hierBranch val="init"/>
        </dgm:presLayoutVars>
      </dgm:prSet>
      <dgm:spPr/>
    </dgm:pt>
    <dgm:pt modelId="{D8489814-2443-4A52-B962-C91759C207D5}" type="pres">
      <dgm:prSet presAssocID="{82644E8B-BB71-4E63-B419-98D3B722F869}" presName="rootComposite" presStyleCnt="0"/>
      <dgm:spPr/>
    </dgm:pt>
    <dgm:pt modelId="{D7592B42-F858-418C-97BA-03A316003D55}" type="pres">
      <dgm:prSet presAssocID="{82644E8B-BB71-4E63-B419-98D3B722F869}" presName="rootText" presStyleLbl="node2" presStyleIdx="4" presStyleCnt="7" custScaleX="151594" custScaleY="192548" custLinFactX="-977" custLinFactY="-100000" custLinFactNeighborX="-100000" custLinFactNeighborY="-1287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CA6E24-D4DC-441E-9289-FDD448A70FFB}" type="pres">
      <dgm:prSet presAssocID="{82644E8B-BB71-4E63-B419-98D3B722F869}" presName="rootConnector" presStyleLbl="node2" presStyleIdx="4" presStyleCnt="7"/>
      <dgm:spPr/>
      <dgm:t>
        <a:bodyPr/>
        <a:lstStyle/>
        <a:p>
          <a:endParaRPr lang="en-US"/>
        </a:p>
      </dgm:t>
    </dgm:pt>
    <dgm:pt modelId="{502991B0-E8FF-4AB4-9369-0BC8E687D9B4}" type="pres">
      <dgm:prSet presAssocID="{82644E8B-BB71-4E63-B419-98D3B722F869}" presName="hierChild4" presStyleCnt="0"/>
      <dgm:spPr/>
    </dgm:pt>
    <dgm:pt modelId="{AE124763-458F-426E-8C7D-E0453BE88A4C}" type="pres">
      <dgm:prSet presAssocID="{82644E8B-BB71-4E63-B419-98D3B722F869}" presName="hierChild5" presStyleCnt="0"/>
      <dgm:spPr/>
    </dgm:pt>
    <dgm:pt modelId="{4E30CA2D-0E59-48D5-B68B-A85E2951FF53}" type="pres">
      <dgm:prSet presAssocID="{4B874A03-8029-489B-BF9D-FFFF3B171F86}" presName="Name111" presStyleLbl="parChTrans1D3" presStyleIdx="6" presStyleCnt="10"/>
      <dgm:spPr/>
      <dgm:t>
        <a:bodyPr/>
        <a:lstStyle/>
        <a:p>
          <a:endParaRPr lang="en-US"/>
        </a:p>
      </dgm:t>
    </dgm:pt>
    <dgm:pt modelId="{02F24260-19AC-4FF1-BA8D-6A30B72D205D}" type="pres">
      <dgm:prSet presAssocID="{9CA53D3B-7D02-4488-AF3C-D0AEA6B4ABE0}" presName="hierRoot3" presStyleCnt="0">
        <dgm:presLayoutVars>
          <dgm:hierBranch val="init"/>
        </dgm:presLayoutVars>
      </dgm:prSet>
      <dgm:spPr/>
    </dgm:pt>
    <dgm:pt modelId="{FB401DCA-A89A-441D-B904-6149E8C63822}" type="pres">
      <dgm:prSet presAssocID="{9CA53D3B-7D02-4488-AF3C-D0AEA6B4ABE0}" presName="rootComposite3" presStyleCnt="0"/>
      <dgm:spPr/>
    </dgm:pt>
    <dgm:pt modelId="{BAE2394E-C9C6-4A7D-895E-31AACBE6CB04}" type="pres">
      <dgm:prSet presAssocID="{9CA53D3B-7D02-4488-AF3C-D0AEA6B4ABE0}" presName="rootText3" presStyleLbl="asst2" presStyleIdx="9" presStyleCnt="12" custScaleX="126584" custScaleY="141630" custLinFactX="-15522" custLinFactY="-100000" custLinFactNeighborX="-100000" custLinFactNeighborY="-1104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B65AC38-E1B0-46EF-B614-EB631AE402E8}" type="pres">
      <dgm:prSet presAssocID="{9CA53D3B-7D02-4488-AF3C-D0AEA6B4ABE0}" presName="rootConnector3" presStyleLbl="asst2" presStyleIdx="9" presStyleCnt="12"/>
      <dgm:spPr/>
      <dgm:t>
        <a:bodyPr/>
        <a:lstStyle/>
        <a:p>
          <a:endParaRPr lang="en-US"/>
        </a:p>
      </dgm:t>
    </dgm:pt>
    <dgm:pt modelId="{571830F5-2E56-48C9-830F-CB65DAB539D0}" type="pres">
      <dgm:prSet presAssocID="{9CA53D3B-7D02-4488-AF3C-D0AEA6B4ABE0}" presName="hierChild6" presStyleCnt="0"/>
      <dgm:spPr/>
    </dgm:pt>
    <dgm:pt modelId="{35D33ED8-5F13-44F3-B8FC-A834E360992C}" type="pres">
      <dgm:prSet presAssocID="{9CA53D3B-7D02-4488-AF3C-D0AEA6B4ABE0}" presName="hierChild7" presStyleCnt="0"/>
      <dgm:spPr/>
    </dgm:pt>
    <dgm:pt modelId="{DDD4DFC7-B51F-4EC1-8BBF-13A4B2EBA2D6}" type="pres">
      <dgm:prSet presAssocID="{7851323B-BE76-4F1C-B800-535DA3F3F199}" presName="Name111" presStyleLbl="parChTrans1D4" presStyleIdx="3" presStyleCnt="8"/>
      <dgm:spPr/>
      <dgm:t>
        <a:bodyPr/>
        <a:lstStyle/>
        <a:p>
          <a:endParaRPr lang="en-US"/>
        </a:p>
      </dgm:t>
    </dgm:pt>
    <dgm:pt modelId="{7966BEFE-1641-4BE9-BDDD-A9D6B975E4FC}" type="pres">
      <dgm:prSet presAssocID="{C34077A2-D90D-4212-BBEE-E52DDC1FCC7F}" presName="hierRoot3" presStyleCnt="0">
        <dgm:presLayoutVars>
          <dgm:hierBranch val="init"/>
        </dgm:presLayoutVars>
      </dgm:prSet>
      <dgm:spPr/>
    </dgm:pt>
    <dgm:pt modelId="{9E58E859-E26C-4D39-84FF-B55EA2AEDF69}" type="pres">
      <dgm:prSet presAssocID="{C34077A2-D90D-4212-BBEE-E52DDC1FCC7F}" presName="rootComposite3" presStyleCnt="0"/>
      <dgm:spPr/>
    </dgm:pt>
    <dgm:pt modelId="{90DF9CC7-F0A7-4069-A47D-FF35BA615258}" type="pres">
      <dgm:prSet presAssocID="{C34077A2-D90D-4212-BBEE-E52DDC1FCC7F}" presName="rootText3" presStyleLbl="asst2" presStyleIdx="10" presStyleCnt="12" custScaleX="141419" custScaleY="205775" custLinFactX="-15366" custLinFactY="-91897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762689-358B-4CC3-A4D2-AE3C66C6E778}" type="pres">
      <dgm:prSet presAssocID="{C34077A2-D90D-4212-BBEE-E52DDC1FCC7F}" presName="rootConnector3" presStyleLbl="asst2" presStyleIdx="10" presStyleCnt="12"/>
      <dgm:spPr/>
      <dgm:t>
        <a:bodyPr/>
        <a:lstStyle/>
        <a:p>
          <a:endParaRPr lang="en-US"/>
        </a:p>
      </dgm:t>
    </dgm:pt>
    <dgm:pt modelId="{BEAE5167-313B-480D-8B15-78A3170D6A56}" type="pres">
      <dgm:prSet presAssocID="{C34077A2-D90D-4212-BBEE-E52DDC1FCC7F}" presName="hierChild6" presStyleCnt="0"/>
      <dgm:spPr/>
    </dgm:pt>
    <dgm:pt modelId="{DD652FDD-8BEE-4A82-BC2C-CBBB5BB451C9}" type="pres">
      <dgm:prSet presAssocID="{C34077A2-D90D-4212-BBEE-E52DDC1FCC7F}" presName="hierChild7" presStyleCnt="0"/>
      <dgm:spPr/>
    </dgm:pt>
    <dgm:pt modelId="{C57C1645-6C48-494E-830A-4F825B1FAF11}" type="pres">
      <dgm:prSet presAssocID="{032E7003-B5FD-4100-A4CE-499E8CB7E63E}" presName="Name111" presStyleLbl="parChTrans1D4" presStyleIdx="4" presStyleCnt="8"/>
      <dgm:spPr/>
      <dgm:t>
        <a:bodyPr/>
        <a:lstStyle/>
        <a:p>
          <a:endParaRPr lang="en-US"/>
        </a:p>
      </dgm:t>
    </dgm:pt>
    <dgm:pt modelId="{5CCE97DF-1AE4-4F2F-932A-BF5D7C4BD674}" type="pres">
      <dgm:prSet presAssocID="{8386AC82-08CE-4BAE-994C-2FCF6D827398}" presName="hierRoot3" presStyleCnt="0">
        <dgm:presLayoutVars>
          <dgm:hierBranch val="init"/>
        </dgm:presLayoutVars>
      </dgm:prSet>
      <dgm:spPr/>
    </dgm:pt>
    <dgm:pt modelId="{1DBF9455-8A15-4B8F-B85D-12605033824F}" type="pres">
      <dgm:prSet presAssocID="{8386AC82-08CE-4BAE-994C-2FCF6D827398}" presName="rootComposite3" presStyleCnt="0"/>
      <dgm:spPr/>
    </dgm:pt>
    <dgm:pt modelId="{2D3CBCF7-71E2-4BED-B4A6-017F93A978E9}" type="pres">
      <dgm:prSet presAssocID="{8386AC82-08CE-4BAE-994C-2FCF6D827398}" presName="rootText3" presStyleLbl="asst2" presStyleIdx="11" presStyleCnt="12" custScaleX="136970" custScaleY="180341" custLinFactX="-14437" custLinFactY="-61622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71D0D4-6E0A-4C42-A223-71D96FD33ED5}" type="pres">
      <dgm:prSet presAssocID="{8386AC82-08CE-4BAE-994C-2FCF6D827398}" presName="rootConnector3" presStyleLbl="asst2" presStyleIdx="11" presStyleCnt="12"/>
      <dgm:spPr/>
      <dgm:t>
        <a:bodyPr/>
        <a:lstStyle/>
        <a:p>
          <a:endParaRPr lang="en-US"/>
        </a:p>
      </dgm:t>
    </dgm:pt>
    <dgm:pt modelId="{8BA89E6F-55F9-41E8-AEE4-07220F2FAC3E}" type="pres">
      <dgm:prSet presAssocID="{8386AC82-08CE-4BAE-994C-2FCF6D827398}" presName="hierChild6" presStyleCnt="0"/>
      <dgm:spPr/>
    </dgm:pt>
    <dgm:pt modelId="{1958B9F6-97F4-4AC7-A907-BD929713B582}" type="pres">
      <dgm:prSet presAssocID="{8386AC82-08CE-4BAE-994C-2FCF6D827398}" presName="hierChild7" presStyleCnt="0"/>
      <dgm:spPr/>
    </dgm:pt>
    <dgm:pt modelId="{BAB38ED7-0F12-4C0F-B961-219BA6A31594}" type="pres">
      <dgm:prSet presAssocID="{78D73FF0-439E-4044-97BF-CD8F0754F338}" presName="Name37" presStyleLbl="parChTrans1D2" presStyleIdx="5" presStyleCnt="9"/>
      <dgm:spPr/>
      <dgm:t>
        <a:bodyPr/>
        <a:lstStyle/>
        <a:p>
          <a:endParaRPr lang="en-US"/>
        </a:p>
      </dgm:t>
    </dgm:pt>
    <dgm:pt modelId="{67BDE684-695B-4907-B0CC-51C57C3462E7}" type="pres">
      <dgm:prSet presAssocID="{D5721BB0-1F07-477C-8300-CF647D34B4E0}" presName="hierRoot2" presStyleCnt="0">
        <dgm:presLayoutVars>
          <dgm:hierBranch val="init"/>
        </dgm:presLayoutVars>
      </dgm:prSet>
      <dgm:spPr/>
    </dgm:pt>
    <dgm:pt modelId="{A2FCA589-F5C5-4149-9618-495AA6CEB835}" type="pres">
      <dgm:prSet presAssocID="{D5721BB0-1F07-477C-8300-CF647D34B4E0}" presName="rootComposite" presStyleCnt="0"/>
      <dgm:spPr/>
    </dgm:pt>
    <dgm:pt modelId="{E62C3C24-7118-4B3D-BFCE-F781A7EA865D}" type="pres">
      <dgm:prSet presAssocID="{D5721BB0-1F07-477C-8300-CF647D34B4E0}" presName="rootText" presStyleLbl="node2" presStyleIdx="5" presStyleCnt="7" custScaleX="142589" custScaleY="139091" custLinFactX="-238983" custLinFactY="-100000" custLinFactNeighborX="-300000" custLinFactNeighborY="-1034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812301-9395-4422-8D7A-36BE47A8B10C}" type="pres">
      <dgm:prSet presAssocID="{D5721BB0-1F07-477C-8300-CF647D34B4E0}" presName="rootConnector" presStyleLbl="node2" presStyleIdx="5" presStyleCnt="7"/>
      <dgm:spPr/>
      <dgm:t>
        <a:bodyPr/>
        <a:lstStyle/>
        <a:p>
          <a:endParaRPr lang="en-US"/>
        </a:p>
      </dgm:t>
    </dgm:pt>
    <dgm:pt modelId="{D88D4E2E-BE2A-4CE5-8522-C23BFF18F0A0}" type="pres">
      <dgm:prSet presAssocID="{D5721BB0-1F07-477C-8300-CF647D34B4E0}" presName="hierChild4" presStyleCnt="0"/>
      <dgm:spPr/>
    </dgm:pt>
    <dgm:pt modelId="{090A7AA3-3181-43C3-A20B-8C3C6C27249A}" type="pres">
      <dgm:prSet presAssocID="{D5721BB0-1F07-477C-8300-CF647D34B4E0}" presName="hierChild5" presStyleCnt="0"/>
      <dgm:spPr/>
    </dgm:pt>
    <dgm:pt modelId="{EA54848B-4B87-4DB8-9BB2-4E1A554B3AE6}" type="pres">
      <dgm:prSet presAssocID="{B4FE3351-060B-4F8F-B809-269F0FB88BE0}" presName="Name37" presStyleLbl="parChTrans1D2" presStyleIdx="6" presStyleCnt="9"/>
      <dgm:spPr/>
      <dgm:t>
        <a:bodyPr/>
        <a:lstStyle/>
        <a:p>
          <a:endParaRPr lang="en-US"/>
        </a:p>
      </dgm:t>
    </dgm:pt>
    <dgm:pt modelId="{E004CA81-C553-4443-8173-46A494CCB88C}" type="pres">
      <dgm:prSet presAssocID="{9DD2F77F-C1BD-4813-9282-E390B865FF06}" presName="hierRoot2" presStyleCnt="0">
        <dgm:presLayoutVars>
          <dgm:hierBranch val="init"/>
        </dgm:presLayoutVars>
      </dgm:prSet>
      <dgm:spPr/>
    </dgm:pt>
    <dgm:pt modelId="{DCB1A8A9-9FE1-41CC-899C-611221771785}" type="pres">
      <dgm:prSet presAssocID="{9DD2F77F-C1BD-4813-9282-E390B865FF06}" presName="rootComposite" presStyleCnt="0"/>
      <dgm:spPr/>
    </dgm:pt>
    <dgm:pt modelId="{B7899191-0DF5-45FF-B0ED-6D19C230A02A}" type="pres">
      <dgm:prSet presAssocID="{9DD2F77F-C1BD-4813-9282-E390B865FF06}" presName="rootText" presStyleLbl="node2" presStyleIdx="6" presStyleCnt="7" custScaleX="155950" custScaleY="183074" custLinFactY="-125254" custLinFactNeighborX="-91318" custLinFactNeighborY="-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772669-7661-40C5-9366-1E622C1DA32F}" type="pres">
      <dgm:prSet presAssocID="{9DD2F77F-C1BD-4813-9282-E390B865FF06}" presName="rootConnector" presStyleLbl="node2" presStyleIdx="6" presStyleCnt="7"/>
      <dgm:spPr/>
      <dgm:t>
        <a:bodyPr/>
        <a:lstStyle/>
        <a:p>
          <a:endParaRPr lang="en-US"/>
        </a:p>
      </dgm:t>
    </dgm:pt>
    <dgm:pt modelId="{34E666F2-0BB2-4686-ADBB-35F0E4D6BFFF}" type="pres">
      <dgm:prSet presAssocID="{9DD2F77F-C1BD-4813-9282-E390B865FF06}" presName="hierChild4" presStyleCnt="0"/>
      <dgm:spPr/>
    </dgm:pt>
    <dgm:pt modelId="{5829A54F-181A-4919-A540-DFD9469AFF98}" type="pres">
      <dgm:prSet presAssocID="{44B5BC4F-0918-4270-9902-4D93182440E1}" presName="Name37" presStyleLbl="parChTrans1D3" presStyleIdx="7" presStyleCnt="10"/>
      <dgm:spPr/>
      <dgm:t>
        <a:bodyPr/>
        <a:lstStyle/>
        <a:p>
          <a:endParaRPr lang="en-US"/>
        </a:p>
      </dgm:t>
    </dgm:pt>
    <dgm:pt modelId="{B7B71FC5-307A-4C4A-BB02-F3BC2431D5E0}" type="pres">
      <dgm:prSet presAssocID="{EE2B0D53-1E62-471E-82EF-5C33B4D48B56}" presName="hierRoot2" presStyleCnt="0">
        <dgm:presLayoutVars>
          <dgm:hierBranch val="init"/>
        </dgm:presLayoutVars>
      </dgm:prSet>
      <dgm:spPr/>
    </dgm:pt>
    <dgm:pt modelId="{D24F4826-319A-48A5-8ED7-7EE533C2F000}" type="pres">
      <dgm:prSet presAssocID="{EE2B0D53-1E62-471E-82EF-5C33B4D48B56}" presName="rootComposite" presStyleCnt="0"/>
      <dgm:spPr/>
    </dgm:pt>
    <dgm:pt modelId="{5DCF0E27-D0A6-4EB2-BE6F-50091F3ACEEC}" type="pres">
      <dgm:prSet presAssocID="{EE2B0D53-1E62-471E-82EF-5C33B4D48B56}" presName="rootText" presStyleLbl="node3" presStyleIdx="0" presStyleCnt="3" custLinFactNeighborX="-59072" custLinFactNeighborY="-999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379A50-72E6-4508-B82E-1762A7930F89}" type="pres">
      <dgm:prSet presAssocID="{EE2B0D53-1E62-471E-82EF-5C33B4D48B56}" presName="rootConnector" presStyleLbl="node3" presStyleIdx="0" presStyleCnt="3"/>
      <dgm:spPr/>
      <dgm:t>
        <a:bodyPr/>
        <a:lstStyle/>
        <a:p>
          <a:endParaRPr lang="en-US"/>
        </a:p>
      </dgm:t>
    </dgm:pt>
    <dgm:pt modelId="{496CC685-1178-498A-B717-5D789882F00E}" type="pres">
      <dgm:prSet presAssocID="{EE2B0D53-1E62-471E-82EF-5C33B4D48B56}" presName="hierChild4" presStyleCnt="0"/>
      <dgm:spPr/>
    </dgm:pt>
    <dgm:pt modelId="{765AB496-FDFC-4585-B51E-17EA223EA8A1}" type="pres">
      <dgm:prSet presAssocID="{EE2B0D53-1E62-471E-82EF-5C33B4D48B56}" presName="hierChild5" presStyleCnt="0"/>
      <dgm:spPr/>
    </dgm:pt>
    <dgm:pt modelId="{81DD4BAE-77A2-4690-A2FA-219A375A1127}" type="pres">
      <dgm:prSet presAssocID="{CE703FD8-82B4-4F67-A21A-452F60C6EEE5}" presName="Name37" presStyleLbl="parChTrans1D3" presStyleIdx="8" presStyleCnt="10"/>
      <dgm:spPr/>
      <dgm:t>
        <a:bodyPr/>
        <a:lstStyle/>
        <a:p>
          <a:endParaRPr lang="en-US"/>
        </a:p>
      </dgm:t>
    </dgm:pt>
    <dgm:pt modelId="{A8EE93D7-34A0-457B-B50C-7FE28CD157CD}" type="pres">
      <dgm:prSet presAssocID="{5B7C2062-0DDD-4624-8EDA-1072A7E94A2B}" presName="hierRoot2" presStyleCnt="0">
        <dgm:presLayoutVars>
          <dgm:hierBranch val="init"/>
        </dgm:presLayoutVars>
      </dgm:prSet>
      <dgm:spPr/>
    </dgm:pt>
    <dgm:pt modelId="{3F845AF2-1BE9-4913-8588-7B9EBD0E126A}" type="pres">
      <dgm:prSet presAssocID="{5B7C2062-0DDD-4624-8EDA-1072A7E94A2B}" presName="rootComposite" presStyleCnt="0"/>
      <dgm:spPr/>
    </dgm:pt>
    <dgm:pt modelId="{DA616F17-6D93-4F5B-9E7F-21B35ACD8957}" type="pres">
      <dgm:prSet presAssocID="{5B7C2062-0DDD-4624-8EDA-1072A7E94A2B}" presName="rootText" presStyleLbl="node3" presStyleIdx="1" presStyleCnt="3" custLinFactY="-193566" custLinFactNeighborX="-59072" custLinFactNeighborY="-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9C0D1A-7B5A-4A4B-BEF1-BF8E02D61061}" type="pres">
      <dgm:prSet presAssocID="{5B7C2062-0DDD-4624-8EDA-1072A7E94A2B}" presName="rootConnector" presStyleLbl="node3" presStyleIdx="1" presStyleCnt="3"/>
      <dgm:spPr/>
      <dgm:t>
        <a:bodyPr/>
        <a:lstStyle/>
        <a:p>
          <a:endParaRPr lang="en-US"/>
        </a:p>
      </dgm:t>
    </dgm:pt>
    <dgm:pt modelId="{1EF23AA2-65D4-4AF0-9B58-E2AC0F6CE8A8}" type="pres">
      <dgm:prSet presAssocID="{5B7C2062-0DDD-4624-8EDA-1072A7E94A2B}" presName="hierChild4" presStyleCnt="0"/>
      <dgm:spPr/>
    </dgm:pt>
    <dgm:pt modelId="{D732C888-93CA-4B2F-8A39-66346D97535D}" type="pres">
      <dgm:prSet presAssocID="{5B7C2062-0DDD-4624-8EDA-1072A7E94A2B}" presName="hierChild5" presStyleCnt="0"/>
      <dgm:spPr/>
    </dgm:pt>
    <dgm:pt modelId="{B08FF2BF-66AC-42C4-9EDA-E0D1FD27AFA2}" type="pres">
      <dgm:prSet presAssocID="{9DD2F77F-C1BD-4813-9282-E390B865FF06}" presName="hierChild5" presStyleCnt="0"/>
      <dgm:spPr/>
    </dgm:pt>
    <dgm:pt modelId="{876FF758-DB57-4ECD-9A7D-A2459052E83B}" type="pres">
      <dgm:prSet presAssocID="{04428383-65CB-4989-B8EB-A7F062FAD6B0}" presName="hierChild3" presStyleCnt="0"/>
      <dgm:spPr/>
    </dgm:pt>
    <dgm:pt modelId="{D75C7985-A9E3-4E2F-94CC-26BB5E0BA76A}" type="pres">
      <dgm:prSet presAssocID="{75B430B9-26B6-47FF-96D2-10505EC06AC8}" presName="Name111" presStyleLbl="parChTrans1D2" presStyleIdx="7" presStyleCnt="9"/>
      <dgm:spPr/>
      <dgm:t>
        <a:bodyPr/>
        <a:lstStyle/>
        <a:p>
          <a:endParaRPr lang="en-US"/>
        </a:p>
      </dgm:t>
    </dgm:pt>
    <dgm:pt modelId="{3945774A-4FC2-461E-AB22-1B119E03D563}" type="pres">
      <dgm:prSet presAssocID="{2C2C521F-ED16-49A8-93D9-9E59AAC33560}" presName="hierRoot3" presStyleCnt="0">
        <dgm:presLayoutVars>
          <dgm:hierBranch val="init"/>
        </dgm:presLayoutVars>
      </dgm:prSet>
      <dgm:spPr/>
    </dgm:pt>
    <dgm:pt modelId="{F68DAF6E-BD3B-47A6-8821-653A202E13E3}" type="pres">
      <dgm:prSet presAssocID="{2C2C521F-ED16-49A8-93D9-9E59AAC33560}" presName="rootComposite3" presStyleCnt="0"/>
      <dgm:spPr/>
    </dgm:pt>
    <dgm:pt modelId="{61A3CE25-D5DD-427A-B3EC-C2C42A029FA0}" type="pres">
      <dgm:prSet presAssocID="{2C2C521F-ED16-49A8-93D9-9E59AAC33560}" presName="rootText3" presStyleLbl="asst1" presStyleIdx="0" presStyleCnt="2" custScaleX="224159" custScaleY="217517" custLinFactX="-13693" custLinFactNeighborX="-100000" custLinFactNeighborY="65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85D371-95ED-420A-878A-1B390A3819ED}" type="pres">
      <dgm:prSet presAssocID="{2C2C521F-ED16-49A8-93D9-9E59AAC33560}" presName="rootConnector3" presStyleLbl="asst1" presStyleIdx="0" presStyleCnt="2"/>
      <dgm:spPr/>
      <dgm:t>
        <a:bodyPr/>
        <a:lstStyle/>
        <a:p>
          <a:endParaRPr lang="en-US"/>
        </a:p>
      </dgm:t>
    </dgm:pt>
    <dgm:pt modelId="{C3E47618-C390-4A3A-9D26-567B5E1A5554}" type="pres">
      <dgm:prSet presAssocID="{2C2C521F-ED16-49A8-93D9-9E59AAC33560}" presName="hierChild6" presStyleCnt="0"/>
      <dgm:spPr/>
    </dgm:pt>
    <dgm:pt modelId="{6EE3F5E4-22BF-4FBA-A194-50F2237F1AA6}" type="pres">
      <dgm:prSet presAssocID="{9C84046E-418F-4B02-AB4C-09DB24BA4503}" presName="Name37" presStyleLbl="parChTrans1D3" presStyleIdx="9" presStyleCnt="10"/>
      <dgm:spPr/>
      <dgm:t>
        <a:bodyPr/>
        <a:lstStyle/>
        <a:p>
          <a:endParaRPr lang="en-US"/>
        </a:p>
      </dgm:t>
    </dgm:pt>
    <dgm:pt modelId="{DBA4F5A6-630C-4F14-946B-5954CDA34DA6}" type="pres">
      <dgm:prSet presAssocID="{1A1EABC9-0971-4311-869B-2D0AED807610}" presName="hierRoot2" presStyleCnt="0">
        <dgm:presLayoutVars>
          <dgm:hierBranch val="init"/>
        </dgm:presLayoutVars>
      </dgm:prSet>
      <dgm:spPr/>
    </dgm:pt>
    <dgm:pt modelId="{EF53E9E7-E273-47FA-98A2-CB9F5991DC84}" type="pres">
      <dgm:prSet presAssocID="{1A1EABC9-0971-4311-869B-2D0AED807610}" presName="rootComposite" presStyleCnt="0"/>
      <dgm:spPr/>
    </dgm:pt>
    <dgm:pt modelId="{9903172B-FAE2-4860-84EC-8384E9725D66}" type="pres">
      <dgm:prSet presAssocID="{1A1EABC9-0971-4311-869B-2D0AED807610}" presName="rootText" presStyleLbl="node3" presStyleIdx="2" presStyleCnt="3" custAng="10800000" custFlipVert="1" custScaleX="294561" custScaleY="184511" custLinFactNeighborX="-91324" custLinFactNeighborY="550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2049F1-A4CA-438A-B2FF-BC61523F2E3D}" type="pres">
      <dgm:prSet presAssocID="{1A1EABC9-0971-4311-869B-2D0AED807610}" presName="rootConnector" presStyleLbl="node3" presStyleIdx="2" presStyleCnt="3"/>
      <dgm:spPr/>
      <dgm:t>
        <a:bodyPr/>
        <a:lstStyle/>
        <a:p>
          <a:endParaRPr lang="en-US"/>
        </a:p>
      </dgm:t>
    </dgm:pt>
    <dgm:pt modelId="{0130F3F9-C01E-4225-8356-F06F03CD91AA}" type="pres">
      <dgm:prSet presAssocID="{1A1EABC9-0971-4311-869B-2D0AED807610}" presName="hierChild4" presStyleCnt="0"/>
      <dgm:spPr/>
    </dgm:pt>
    <dgm:pt modelId="{5A4DCE9F-5562-487D-9A3A-64CF27EC7B11}" type="pres">
      <dgm:prSet presAssocID="{280BD8CD-32B5-4AE1-B3BC-30446B7275D1}" presName="Name37" presStyleLbl="parChTrans1D4" presStyleIdx="5" presStyleCnt="8"/>
      <dgm:spPr/>
      <dgm:t>
        <a:bodyPr/>
        <a:lstStyle/>
        <a:p>
          <a:endParaRPr lang="en-US"/>
        </a:p>
      </dgm:t>
    </dgm:pt>
    <dgm:pt modelId="{983B2046-3463-4F6A-B6E2-E5BAEC098FA5}" type="pres">
      <dgm:prSet presAssocID="{755DBDDF-1941-4FF0-920D-929244898B12}" presName="hierRoot2" presStyleCnt="0">
        <dgm:presLayoutVars>
          <dgm:hierBranch val="init"/>
        </dgm:presLayoutVars>
      </dgm:prSet>
      <dgm:spPr/>
    </dgm:pt>
    <dgm:pt modelId="{F46B9E79-C05E-4833-BEDF-123F2EE501F6}" type="pres">
      <dgm:prSet presAssocID="{755DBDDF-1941-4FF0-920D-929244898B12}" presName="rootComposite" presStyleCnt="0"/>
      <dgm:spPr/>
    </dgm:pt>
    <dgm:pt modelId="{B7741460-8449-4EE7-B10D-FD543F9E062E}" type="pres">
      <dgm:prSet presAssocID="{755DBDDF-1941-4FF0-920D-929244898B12}" presName="rootText" presStyleLbl="node4" presStyleIdx="0" presStyleCnt="1" custScaleX="172712" custLinFactX="-100000" custLinFactY="87809" custLinFactNeighborX="-122303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AD14A0-1447-4E7C-B783-180114A20B03}" type="pres">
      <dgm:prSet presAssocID="{755DBDDF-1941-4FF0-920D-929244898B12}" presName="rootConnector" presStyleLbl="node4" presStyleIdx="0" presStyleCnt="1"/>
      <dgm:spPr/>
      <dgm:t>
        <a:bodyPr/>
        <a:lstStyle/>
        <a:p>
          <a:endParaRPr lang="en-US"/>
        </a:p>
      </dgm:t>
    </dgm:pt>
    <dgm:pt modelId="{4BE19AD4-5937-41F9-8747-6C516B1AE8B5}" type="pres">
      <dgm:prSet presAssocID="{755DBDDF-1941-4FF0-920D-929244898B12}" presName="hierChild4" presStyleCnt="0"/>
      <dgm:spPr/>
    </dgm:pt>
    <dgm:pt modelId="{BF674975-2899-4828-805E-1339BFED2B13}" type="pres">
      <dgm:prSet presAssocID="{755DBDDF-1941-4FF0-920D-929244898B12}" presName="hierChild5" presStyleCnt="0"/>
      <dgm:spPr/>
    </dgm:pt>
    <dgm:pt modelId="{90234EAA-1BEB-420C-A77B-3ECA9A925A78}" type="pres">
      <dgm:prSet presAssocID="{94D7EBD0-CDA6-427A-ABB1-781E5F708317}" presName="Name111" presStyleLbl="parChTrans1D4" presStyleIdx="6" presStyleCnt="8"/>
      <dgm:spPr/>
      <dgm:t>
        <a:bodyPr/>
        <a:lstStyle/>
        <a:p>
          <a:endParaRPr lang="en-US"/>
        </a:p>
      </dgm:t>
    </dgm:pt>
    <dgm:pt modelId="{93A0D48A-A57B-4B44-A9F1-26FFE609FF41}" type="pres">
      <dgm:prSet presAssocID="{9356FC4F-A786-4279-ABDA-EA00D026BF8D}" presName="hierRoot3" presStyleCnt="0">
        <dgm:presLayoutVars>
          <dgm:hierBranch val="init"/>
        </dgm:presLayoutVars>
      </dgm:prSet>
      <dgm:spPr/>
    </dgm:pt>
    <dgm:pt modelId="{2DB5FB03-5FDF-4732-953F-EB5FADF398BC}" type="pres">
      <dgm:prSet presAssocID="{9356FC4F-A786-4279-ABDA-EA00D026BF8D}" presName="rootComposite3" presStyleCnt="0"/>
      <dgm:spPr/>
    </dgm:pt>
    <dgm:pt modelId="{6C4AB60D-A91F-4EE9-94DB-9F3C7B32D884}" type="pres">
      <dgm:prSet presAssocID="{9356FC4F-A786-4279-ABDA-EA00D026BF8D}" presName="rootText3" presStyleLbl="asst4" presStyleIdx="0" presStyleCnt="2" custScaleX="182309" custLinFactX="-49187" custLinFactY="99795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E234CE-7153-410E-98A6-E399A55D3378}" type="pres">
      <dgm:prSet presAssocID="{9356FC4F-A786-4279-ABDA-EA00D026BF8D}" presName="rootConnector3" presStyleLbl="asst4" presStyleIdx="0" presStyleCnt="2"/>
      <dgm:spPr/>
      <dgm:t>
        <a:bodyPr/>
        <a:lstStyle/>
        <a:p>
          <a:endParaRPr lang="en-US"/>
        </a:p>
      </dgm:t>
    </dgm:pt>
    <dgm:pt modelId="{2BF42A0F-77C6-4CAB-9A8D-6FF5B8D41F6E}" type="pres">
      <dgm:prSet presAssocID="{9356FC4F-A786-4279-ABDA-EA00D026BF8D}" presName="hierChild6" presStyleCnt="0"/>
      <dgm:spPr/>
    </dgm:pt>
    <dgm:pt modelId="{E9FD6D4E-E1D7-42B7-A736-AB84AE26E800}" type="pres">
      <dgm:prSet presAssocID="{9356FC4F-A786-4279-ABDA-EA00D026BF8D}" presName="hierChild7" presStyleCnt="0"/>
      <dgm:spPr/>
    </dgm:pt>
    <dgm:pt modelId="{BE712B95-B019-4A3B-978C-FC430F26AB9B}" type="pres">
      <dgm:prSet presAssocID="{70C1B681-8E2F-4110-8170-7849D97D3D74}" presName="Name111" presStyleLbl="parChTrans1D4" presStyleIdx="7" presStyleCnt="8"/>
      <dgm:spPr/>
      <dgm:t>
        <a:bodyPr/>
        <a:lstStyle/>
        <a:p>
          <a:endParaRPr lang="en-US"/>
        </a:p>
      </dgm:t>
    </dgm:pt>
    <dgm:pt modelId="{D90EBEED-96BD-42CB-83ED-63D10862B2F6}" type="pres">
      <dgm:prSet presAssocID="{D665FFFA-594C-463D-8B93-6C4CF6F913A2}" presName="hierRoot3" presStyleCnt="0">
        <dgm:presLayoutVars>
          <dgm:hierBranch val="init"/>
        </dgm:presLayoutVars>
      </dgm:prSet>
      <dgm:spPr/>
    </dgm:pt>
    <dgm:pt modelId="{01E7C0E2-A744-4E70-8777-C853143B1100}" type="pres">
      <dgm:prSet presAssocID="{D665FFFA-594C-463D-8B93-6C4CF6F913A2}" presName="rootComposite3" presStyleCnt="0"/>
      <dgm:spPr/>
    </dgm:pt>
    <dgm:pt modelId="{FA000C33-FB4A-45EB-B71A-E4DEDB20788C}" type="pres">
      <dgm:prSet presAssocID="{D665FFFA-594C-463D-8B93-6C4CF6F913A2}" presName="rootText3" presStyleLbl="asst4" presStyleIdx="1" presStyleCnt="2" custScaleX="253985" custScaleY="156644" custLinFactY="200000" custLinFactNeighborX="27536" custLinFactNeighborY="2401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FD63FC-02C9-4970-881B-D7BBDA0350DD}" type="pres">
      <dgm:prSet presAssocID="{D665FFFA-594C-463D-8B93-6C4CF6F913A2}" presName="rootConnector3" presStyleLbl="asst4" presStyleIdx="1" presStyleCnt="2"/>
      <dgm:spPr/>
      <dgm:t>
        <a:bodyPr/>
        <a:lstStyle/>
        <a:p>
          <a:endParaRPr lang="en-US"/>
        </a:p>
      </dgm:t>
    </dgm:pt>
    <dgm:pt modelId="{5592DA7B-662F-4B01-9088-ED635E68CD1B}" type="pres">
      <dgm:prSet presAssocID="{D665FFFA-594C-463D-8B93-6C4CF6F913A2}" presName="hierChild6" presStyleCnt="0"/>
      <dgm:spPr/>
    </dgm:pt>
    <dgm:pt modelId="{C44F1E5A-E03B-435A-9317-7D3C08C2E001}" type="pres">
      <dgm:prSet presAssocID="{D665FFFA-594C-463D-8B93-6C4CF6F913A2}" presName="hierChild7" presStyleCnt="0"/>
      <dgm:spPr/>
    </dgm:pt>
    <dgm:pt modelId="{09E26276-7DAD-43F6-957B-0C88CE7736ED}" type="pres">
      <dgm:prSet presAssocID="{1A1EABC9-0971-4311-869B-2D0AED807610}" presName="hierChild5" presStyleCnt="0"/>
      <dgm:spPr/>
    </dgm:pt>
    <dgm:pt modelId="{D8427AC2-DD13-460B-A604-5E5C1CDD5F1B}" type="pres">
      <dgm:prSet presAssocID="{2C2C521F-ED16-49A8-93D9-9E59AAC33560}" presName="hierChild7" presStyleCnt="0"/>
      <dgm:spPr/>
    </dgm:pt>
    <dgm:pt modelId="{3994CED8-36DF-4025-904C-AC5EB0973E49}" type="pres">
      <dgm:prSet presAssocID="{95A1B879-3056-4254-BFF5-34546F784961}" presName="Name111" presStyleLbl="parChTrans1D2" presStyleIdx="8" presStyleCnt="9"/>
      <dgm:spPr/>
      <dgm:t>
        <a:bodyPr/>
        <a:lstStyle/>
        <a:p>
          <a:endParaRPr lang="en-US"/>
        </a:p>
      </dgm:t>
    </dgm:pt>
    <dgm:pt modelId="{1463AD77-DD08-4B07-B3E3-0CBE53ECFF27}" type="pres">
      <dgm:prSet presAssocID="{B3B4B888-5CD0-41F4-8D6C-520571461422}" presName="hierRoot3" presStyleCnt="0">
        <dgm:presLayoutVars>
          <dgm:hierBranch val="init"/>
        </dgm:presLayoutVars>
      </dgm:prSet>
      <dgm:spPr/>
    </dgm:pt>
    <dgm:pt modelId="{A9E79D91-FFDC-4322-98EC-25ABED10CD4A}" type="pres">
      <dgm:prSet presAssocID="{B3B4B888-5CD0-41F4-8D6C-520571461422}" presName="rootComposite3" presStyleCnt="0"/>
      <dgm:spPr/>
    </dgm:pt>
    <dgm:pt modelId="{4832D3D2-F6FB-4311-BC57-71E99F3EDEA0}" type="pres">
      <dgm:prSet presAssocID="{B3B4B888-5CD0-41F4-8D6C-520571461422}" presName="rootText3" presStyleLbl="asst1" presStyleIdx="1" presStyleCnt="2" custScaleX="174142" custScaleY="217516" custLinFactNeighborX="-9087" custLinFactNeighborY="835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6B335A-2AE3-4248-AF70-3C4A65F85167}" type="pres">
      <dgm:prSet presAssocID="{B3B4B888-5CD0-41F4-8D6C-520571461422}" presName="rootConnector3" presStyleLbl="asst1" presStyleIdx="1" presStyleCnt="2"/>
      <dgm:spPr/>
      <dgm:t>
        <a:bodyPr/>
        <a:lstStyle/>
        <a:p>
          <a:endParaRPr lang="en-US"/>
        </a:p>
      </dgm:t>
    </dgm:pt>
    <dgm:pt modelId="{6523CD9B-9B70-44F3-90D3-50A4C5869F8A}" type="pres">
      <dgm:prSet presAssocID="{B3B4B888-5CD0-41F4-8D6C-520571461422}" presName="hierChild6" presStyleCnt="0"/>
      <dgm:spPr/>
    </dgm:pt>
    <dgm:pt modelId="{3EC1C8E4-843E-4B46-98BA-191BA6215EF8}" type="pres">
      <dgm:prSet presAssocID="{B3B4B888-5CD0-41F4-8D6C-520571461422}" presName="hierChild7" presStyleCnt="0"/>
      <dgm:spPr/>
    </dgm:pt>
  </dgm:ptLst>
  <dgm:cxnLst>
    <dgm:cxn modelId="{D40B677B-7CE3-4549-B444-79057EE413F0}" type="presOf" srcId="{9CA53D3B-7D02-4488-AF3C-D0AEA6B4ABE0}" destId="{BAE2394E-C9C6-4A7D-895E-31AACBE6CB04}" srcOrd="0" destOrd="0" presId="urn:microsoft.com/office/officeart/2005/8/layout/orgChart1"/>
    <dgm:cxn modelId="{EF960D0E-F0EC-4B28-BAFA-3248E9C5C11D}" type="presOf" srcId="{473553F5-513C-4CFB-9B7F-1386D75FDF1C}" destId="{B0ADB290-78E6-45A6-B5A3-27AF26B037AC}" srcOrd="0" destOrd="0" presId="urn:microsoft.com/office/officeart/2005/8/layout/orgChart1"/>
    <dgm:cxn modelId="{7B6ADFD8-D673-4B54-8369-0895FF44B4E2}" type="presOf" srcId="{04428383-65CB-4989-B8EB-A7F062FAD6B0}" destId="{07A5CE0C-17EE-4DF2-BF49-4CA99D1C9EC8}" srcOrd="1" destOrd="0" presId="urn:microsoft.com/office/officeart/2005/8/layout/orgChart1"/>
    <dgm:cxn modelId="{CAACCC83-883B-4526-9ED3-F02AA58B6C17}" type="presOf" srcId="{755DBDDF-1941-4FF0-920D-929244898B12}" destId="{B7741460-8449-4EE7-B10D-FD543F9E062E}" srcOrd="0" destOrd="0" presId="urn:microsoft.com/office/officeart/2005/8/layout/orgChart1"/>
    <dgm:cxn modelId="{F41C3F97-0993-4199-83E8-4BF63A800562}" type="presOf" srcId="{9CA53D3B-7D02-4488-AF3C-D0AEA6B4ABE0}" destId="{0B65AC38-E1B0-46EF-B614-EB631AE402E8}" srcOrd="1" destOrd="0" presId="urn:microsoft.com/office/officeart/2005/8/layout/orgChart1"/>
    <dgm:cxn modelId="{8781F9EA-44EC-4BD9-9FB7-3EE503269AD4}" type="presOf" srcId="{921C3309-6FCA-4E1E-8E63-79080C10D888}" destId="{8BC6DC38-74BF-41F1-943C-712C87F51A47}" srcOrd="1" destOrd="0" presId="urn:microsoft.com/office/officeart/2005/8/layout/orgChart1"/>
    <dgm:cxn modelId="{0B54ED6A-33B5-40AE-967F-D69ED3EE6826}" srcId="{04428383-65CB-4989-B8EB-A7F062FAD6B0}" destId="{82644E8B-BB71-4E63-B419-98D3B722F869}" srcOrd="6" destOrd="0" parTransId="{20F4D002-8B01-463D-8F1F-03F43056D9A9}" sibTransId="{87996ABB-DEEB-401B-BC46-682454996CCD}"/>
    <dgm:cxn modelId="{E79C1176-EE4E-4161-86D6-DB7EDD2B19D1}" type="presOf" srcId="{D344EA2C-2850-48FE-85B2-04112C9C2EA3}" destId="{9381D07F-646A-4772-B2F3-7347001E6BED}" srcOrd="0" destOrd="0" presId="urn:microsoft.com/office/officeart/2005/8/layout/orgChart1"/>
    <dgm:cxn modelId="{84E513FB-2C8C-4995-A79E-D646DDC9E995}" type="presOf" srcId="{C2362B1C-6E6E-4A23-BE91-F0E03D9DC25F}" destId="{C0C18280-3E61-4D66-9F6D-573ACB03D3AA}" srcOrd="0" destOrd="0" presId="urn:microsoft.com/office/officeart/2005/8/layout/orgChart1"/>
    <dgm:cxn modelId="{7732F1E4-EA3E-4507-A3C1-A47424BA0A60}" srcId="{784F4756-A290-415D-AFB2-E5AF52F34116}" destId="{8FFC1F9D-C0D0-4D71-A074-68ADFC020084}" srcOrd="0" destOrd="0" parTransId="{E199DBE4-5193-4495-B321-1684FA9C05FB}" sibTransId="{0CD983FC-7C88-454D-910E-2191D9936440}"/>
    <dgm:cxn modelId="{A33F3A08-0A7C-4686-9F47-9712D877958C}" type="presOf" srcId="{94D7EBD0-CDA6-427A-ABB1-781E5F708317}" destId="{90234EAA-1BEB-420C-A77B-3ECA9A925A78}" srcOrd="0" destOrd="0" presId="urn:microsoft.com/office/officeart/2005/8/layout/orgChart1"/>
    <dgm:cxn modelId="{727B9927-D70E-4349-ADFC-F097D85E632A}" type="presOf" srcId="{032E7003-B5FD-4100-A4CE-499E8CB7E63E}" destId="{C57C1645-6C48-494E-830A-4F825B1FAF11}" srcOrd="0" destOrd="0" presId="urn:microsoft.com/office/officeart/2005/8/layout/orgChart1"/>
    <dgm:cxn modelId="{8AD5E75A-5007-4F87-BBA1-2BE6397F67EF}" srcId="{C2362B1C-6E6E-4A23-BE91-F0E03D9DC25F}" destId="{473553F5-513C-4CFB-9B7F-1386D75FDF1C}" srcOrd="1" destOrd="0" parTransId="{04F1697C-8270-45D4-A056-D4AE35BF755A}" sibTransId="{B2CE5A27-816D-425B-9FAE-A0F340F1DC0B}"/>
    <dgm:cxn modelId="{D5F0DF2C-5C1E-4279-8309-712740EE45A9}" type="presOf" srcId="{3075E36C-35D2-484D-B276-006A4953EABF}" destId="{50726A37-96DF-4E9D-BBAA-7E385CD696AA}" srcOrd="0" destOrd="0" presId="urn:microsoft.com/office/officeart/2005/8/layout/orgChart1"/>
    <dgm:cxn modelId="{94E64E26-6FD5-4017-968D-48BCBBFC8FC7}" type="presOf" srcId="{8FFC1F9D-C0D0-4D71-A074-68ADFC020084}" destId="{2747C6D1-D5B0-45BE-9622-4AE9E9317F33}" srcOrd="1" destOrd="0" presId="urn:microsoft.com/office/officeart/2005/8/layout/orgChart1"/>
    <dgm:cxn modelId="{07292451-F0FC-4E70-A1F5-AA7520A09AC1}" srcId="{A5464E89-0D57-4102-8647-91CC351439E3}" destId="{CD672F24-BBA9-4E89-8727-7FC09C710380}" srcOrd="0" destOrd="0" parTransId="{D46CC2FC-3566-4E55-B7A3-A9DFFCA6BA3D}" sibTransId="{AA7554F4-D17C-4348-9BBF-1024EAE68754}"/>
    <dgm:cxn modelId="{52315A3F-1362-490B-AA45-6837E1652564}" type="presOf" srcId="{6EB3EB21-2D06-4400-93E7-6C3451CB1677}" destId="{A3964A06-7F58-40EB-88DE-80D6C44FED9B}" srcOrd="0" destOrd="0" presId="urn:microsoft.com/office/officeart/2005/8/layout/orgChart1"/>
    <dgm:cxn modelId="{192336C5-BCA0-4AB8-9FCC-C9DF1EEB3D2E}" type="presOf" srcId="{C34077A2-D90D-4212-BBEE-E52DDC1FCC7F}" destId="{FD762689-358B-4CC3-A4D2-AE3C66C6E778}" srcOrd="1" destOrd="0" presId="urn:microsoft.com/office/officeart/2005/8/layout/orgChart1"/>
    <dgm:cxn modelId="{B22934F3-E5EE-49A8-814F-26F594C27993}" type="presOf" srcId="{2C2C521F-ED16-49A8-93D9-9E59AAC33560}" destId="{61A3CE25-D5DD-427A-B3EC-C2C42A029FA0}" srcOrd="0" destOrd="0" presId="urn:microsoft.com/office/officeart/2005/8/layout/orgChart1"/>
    <dgm:cxn modelId="{FFDE640E-53CB-46B9-A308-967F2C9EE502}" type="presOf" srcId="{75B430B9-26B6-47FF-96D2-10505EC06AC8}" destId="{D75C7985-A9E3-4E2F-94CC-26BB5E0BA76A}" srcOrd="0" destOrd="0" presId="urn:microsoft.com/office/officeart/2005/8/layout/orgChart1"/>
    <dgm:cxn modelId="{015078EE-E010-40DD-A330-054333A96A1F}" type="presOf" srcId="{A93BF6D2-05C2-447E-BB09-4DF8F7078DE4}" destId="{02B3C2B4-C91D-459B-8044-027DDAF5A15F}" srcOrd="0" destOrd="0" presId="urn:microsoft.com/office/officeart/2005/8/layout/orgChart1"/>
    <dgm:cxn modelId="{940C3D6B-30D6-4E6E-8D81-251648733C72}" type="presOf" srcId="{20F4D002-8B01-463D-8F1F-03F43056D9A9}" destId="{D79DA7B5-5AC4-4CC8-968D-C7B56BF0BA16}" srcOrd="0" destOrd="0" presId="urn:microsoft.com/office/officeart/2005/8/layout/orgChart1"/>
    <dgm:cxn modelId="{50D1D9DD-F925-4F3A-B0D8-367B8409E3EF}" srcId="{04428383-65CB-4989-B8EB-A7F062FAD6B0}" destId="{9DD2F77F-C1BD-4813-9282-E390B865FF06}" srcOrd="8" destOrd="0" parTransId="{B4FE3351-060B-4F8F-B809-269F0FB88BE0}" sibTransId="{A1C3D550-0876-4D80-906B-F69D695A61E8}"/>
    <dgm:cxn modelId="{3F8D4ED8-429E-4D4F-8EDD-16E71EB9ACB9}" srcId="{04428383-65CB-4989-B8EB-A7F062FAD6B0}" destId="{D5721BB0-1F07-477C-8300-CF647D34B4E0}" srcOrd="7" destOrd="0" parTransId="{78D73FF0-439E-4044-97BF-CD8F0754F338}" sibTransId="{9C7066B0-4860-4C67-8938-3115E54D7D80}"/>
    <dgm:cxn modelId="{32831987-9B16-4F6C-B2FD-5722BA1E120C}" type="presOf" srcId="{8386AC82-08CE-4BAE-994C-2FCF6D827398}" destId="{4271D0D4-6E0A-4C42-A223-71D96FD33ED5}" srcOrd="1" destOrd="0" presId="urn:microsoft.com/office/officeart/2005/8/layout/orgChart1"/>
    <dgm:cxn modelId="{BC7F3F44-65D5-49EC-A495-070F790B6189}" srcId="{04428383-65CB-4989-B8EB-A7F062FAD6B0}" destId="{784F4756-A290-415D-AFB2-E5AF52F34116}" srcOrd="3" destOrd="0" parTransId="{7B8A2246-B779-41BA-8E20-AD0A5B1955D8}" sibTransId="{629A3033-0559-4B10-96CE-5C4F42D59DDD}"/>
    <dgm:cxn modelId="{DDCB8D2A-7EA3-4526-B540-EFBB54193837}" type="presOf" srcId="{B6AF4E75-9B7D-4A17-B04C-FF8EE96BE8F0}" destId="{848EE152-52AF-4468-971F-3787D3A86F2F}" srcOrd="0" destOrd="0" presId="urn:microsoft.com/office/officeart/2005/8/layout/orgChart1"/>
    <dgm:cxn modelId="{35E97AF0-19F9-45CE-AD67-D613A8042394}" type="presOf" srcId="{D344EA2C-2850-48FE-85B2-04112C9C2EA3}" destId="{F670F7CD-08FD-429C-9E6B-770880969072}" srcOrd="1" destOrd="0" presId="urn:microsoft.com/office/officeart/2005/8/layout/orgChart1"/>
    <dgm:cxn modelId="{3E9B567E-85F7-4A92-885A-7B98923518F9}" type="presOf" srcId="{4847FD68-79F9-435D-8CE9-4DEF304F38FA}" destId="{DC4349BB-9B4A-490A-BC96-B181072D9AED}" srcOrd="0" destOrd="0" presId="urn:microsoft.com/office/officeart/2005/8/layout/orgChart1"/>
    <dgm:cxn modelId="{68F39492-4C88-47F1-A406-6BD156E871E9}" srcId="{04428383-65CB-4989-B8EB-A7F062FAD6B0}" destId="{B3B4B888-5CD0-41F4-8D6C-520571461422}" srcOrd="1" destOrd="0" parTransId="{95A1B879-3056-4254-BFF5-34546F784961}" sibTransId="{39BDA837-F90D-4725-A667-D59D32627CC6}"/>
    <dgm:cxn modelId="{5107107F-7826-4501-98A8-40D8F7A2154A}" type="presOf" srcId="{95A1B879-3056-4254-BFF5-34546F784961}" destId="{3994CED8-36DF-4025-904C-AC5EB0973E49}" srcOrd="0" destOrd="0" presId="urn:microsoft.com/office/officeart/2005/8/layout/orgChart1"/>
    <dgm:cxn modelId="{701895CF-DF21-444B-B619-8B48519EAE5D}" type="presOf" srcId="{8386AC82-08CE-4BAE-994C-2FCF6D827398}" destId="{2D3CBCF7-71E2-4BED-B4A6-017F93A978E9}" srcOrd="0" destOrd="0" presId="urn:microsoft.com/office/officeart/2005/8/layout/orgChart1"/>
    <dgm:cxn modelId="{FB500C3C-02B7-4548-9CAB-65554B952088}" type="presOf" srcId="{B3B4B888-5CD0-41F4-8D6C-520571461422}" destId="{6C6B335A-2AE3-4248-AF70-3C4A65F85167}" srcOrd="1" destOrd="0" presId="urn:microsoft.com/office/officeart/2005/8/layout/orgChart1"/>
    <dgm:cxn modelId="{A07AE7BC-7B01-4EC6-92C0-AF06BC809FE8}" srcId="{04428383-65CB-4989-B8EB-A7F062FAD6B0}" destId="{2C2C521F-ED16-49A8-93D9-9E59AAC33560}" srcOrd="0" destOrd="0" parTransId="{75B430B9-26B6-47FF-96D2-10505EC06AC8}" sibTransId="{4633ABF0-50FB-483E-8AAE-B006D17AB3CD}"/>
    <dgm:cxn modelId="{1D5A91D5-1171-408D-96BF-7AEB265772A5}" srcId="{C34077A2-D90D-4212-BBEE-E52DDC1FCC7F}" destId="{8386AC82-08CE-4BAE-994C-2FCF6D827398}" srcOrd="0" destOrd="0" parTransId="{032E7003-B5FD-4100-A4CE-499E8CB7E63E}" sibTransId="{436F8FD0-62AA-40BA-A009-D80EBC2E2636}"/>
    <dgm:cxn modelId="{BA5B54BA-6AAC-4201-A9DE-B954AD0D1E71}" type="presOf" srcId="{82644E8B-BB71-4E63-B419-98D3B722F869}" destId="{D7592B42-F858-418C-97BA-03A316003D55}" srcOrd="0" destOrd="0" presId="urn:microsoft.com/office/officeart/2005/8/layout/orgChart1"/>
    <dgm:cxn modelId="{CB419FDA-EE48-4ECB-9B1E-B24151D023C5}" srcId="{04428383-65CB-4989-B8EB-A7F062FAD6B0}" destId="{84C3E04B-483F-448D-8250-F61AD1BC78C8}" srcOrd="2" destOrd="0" parTransId="{41B666E2-FEBD-4509-BA1A-67686217E7D9}" sibTransId="{3BB31396-6E96-4DCC-8461-014F492245FD}"/>
    <dgm:cxn modelId="{2395C03B-6970-4B0D-B7AD-F5C344ADFA42}" type="presOf" srcId="{CD672F24-BBA9-4E89-8727-7FC09C710380}" destId="{6CA01958-6816-4483-8557-11569A76CCD2}" srcOrd="0" destOrd="0" presId="urn:microsoft.com/office/officeart/2005/8/layout/orgChart1"/>
    <dgm:cxn modelId="{31DA3CAE-1CD8-4AD1-B494-98BDF78A611E}" type="presOf" srcId="{78D73FF0-439E-4044-97BF-CD8F0754F338}" destId="{BAB38ED7-0F12-4C0F-B961-219BA6A31594}" srcOrd="0" destOrd="0" presId="urn:microsoft.com/office/officeart/2005/8/layout/orgChart1"/>
    <dgm:cxn modelId="{0BFAC41F-BBD1-430D-B91B-528B945C1C09}" type="presOf" srcId="{1A1EABC9-0971-4311-869B-2D0AED807610}" destId="{9903172B-FAE2-4860-84EC-8384E9725D66}" srcOrd="0" destOrd="0" presId="urn:microsoft.com/office/officeart/2005/8/layout/orgChart1"/>
    <dgm:cxn modelId="{3E7EA4D3-FAFB-453D-A122-9C4C08C0A8B4}" type="presOf" srcId="{683277BA-408E-4A51-ABE6-706AD433800E}" destId="{927D2627-5DF6-42F9-853A-D6CA084CD00E}" srcOrd="0" destOrd="0" presId="urn:microsoft.com/office/officeart/2005/8/layout/orgChart1"/>
    <dgm:cxn modelId="{0BD377A4-6958-4514-86FB-C489CD36021A}" type="presOf" srcId="{9356FC4F-A786-4279-ABDA-EA00D026BF8D}" destId="{10E234CE-7153-410E-98A6-E399A55D3378}" srcOrd="1" destOrd="0" presId="urn:microsoft.com/office/officeart/2005/8/layout/orgChart1"/>
    <dgm:cxn modelId="{538DBE62-6C8C-4F73-925F-AF1CCB9B1078}" type="presOf" srcId="{DAC13BC7-7B8C-4C6D-BC71-EA015F89E977}" destId="{DFE33616-12EA-4732-A557-3D523C64F3B1}" srcOrd="0" destOrd="0" presId="urn:microsoft.com/office/officeart/2005/8/layout/orgChart1"/>
    <dgm:cxn modelId="{D4880758-D0B2-4AF2-8E11-8395E55D709C}" srcId="{04428383-65CB-4989-B8EB-A7F062FAD6B0}" destId="{C2362B1C-6E6E-4A23-BE91-F0E03D9DC25F}" srcOrd="5" destOrd="0" parTransId="{4847FD68-79F9-435D-8CE9-4DEF304F38FA}" sibTransId="{D271BABF-A944-4ABD-8283-5B28616A29FA}"/>
    <dgm:cxn modelId="{A974985B-741B-41B3-AD29-CA7D0963FDBE}" type="presOf" srcId="{0ED6C15D-A415-4CA1-A83A-D2AFA8386B67}" destId="{E6EC6E10-9C55-4F8F-9424-C02ACA21F721}" srcOrd="1" destOrd="0" presId="urn:microsoft.com/office/officeart/2005/8/layout/orgChart1"/>
    <dgm:cxn modelId="{F805A974-4E1F-418C-AA43-D57E4C8D0D9C}" srcId="{755DBDDF-1941-4FF0-920D-929244898B12}" destId="{9356FC4F-A786-4279-ABDA-EA00D026BF8D}" srcOrd="0" destOrd="0" parTransId="{94D7EBD0-CDA6-427A-ABB1-781E5F708317}" sibTransId="{03144AFA-398B-4E39-9136-CAB57E081D1A}"/>
    <dgm:cxn modelId="{446FEE93-4398-45F9-9D31-265FBA3DE649}" type="presOf" srcId="{7189095C-54F8-4860-9A46-2FA1400236B9}" destId="{3EAC99E1-7291-4425-BF0E-28EA01EC5647}" srcOrd="0" destOrd="0" presId="urn:microsoft.com/office/officeart/2005/8/layout/orgChart1"/>
    <dgm:cxn modelId="{B9256D6F-943F-4D57-92AF-60E835D1F1F8}" type="presOf" srcId="{9356FC4F-A786-4279-ABDA-EA00D026BF8D}" destId="{6C4AB60D-A91F-4EE9-94DB-9F3C7B32D884}" srcOrd="0" destOrd="0" presId="urn:microsoft.com/office/officeart/2005/8/layout/orgChart1"/>
    <dgm:cxn modelId="{38226004-4890-44B4-BDB6-4401405A6845}" type="presOf" srcId="{921C3309-6FCA-4E1E-8E63-79080C10D888}" destId="{FC07423A-7F1F-4B2C-A464-40DC49CDE418}" srcOrd="0" destOrd="0" presId="urn:microsoft.com/office/officeart/2005/8/layout/orgChart1"/>
    <dgm:cxn modelId="{37F92FD0-F140-4CBA-9DC8-7DC9B009EBA2}" type="presOf" srcId="{D665FFFA-594C-463D-8B93-6C4CF6F913A2}" destId="{1DFD63FC-02C9-4970-881B-D7BBDA0350DD}" srcOrd="1" destOrd="0" presId="urn:microsoft.com/office/officeart/2005/8/layout/orgChart1"/>
    <dgm:cxn modelId="{A9A678EA-42DC-462D-B3FE-ADFE3B4EF6C0}" srcId="{2C2C521F-ED16-49A8-93D9-9E59AAC33560}" destId="{1A1EABC9-0971-4311-869B-2D0AED807610}" srcOrd="0" destOrd="0" parTransId="{9C84046E-418F-4B02-AB4C-09DB24BA4503}" sibTransId="{B2BA49A2-281D-4AFC-8704-FDA79333879E}"/>
    <dgm:cxn modelId="{7ADF8046-8C06-4E3C-BD95-DB952CC2F200}" type="presOf" srcId="{19AE2373-EB0B-4EA9-BA70-3A1CC2EDD8D3}" destId="{CAD699B7-3BEE-4B0D-A4F3-8C44004982C5}" srcOrd="0" destOrd="0" presId="urn:microsoft.com/office/officeart/2005/8/layout/orgChart1"/>
    <dgm:cxn modelId="{63989E0F-E606-461A-9CE4-16E366D877F2}" type="presOf" srcId="{280BD8CD-32B5-4AE1-B3BC-30446B7275D1}" destId="{5A4DCE9F-5562-487D-9A3A-64CF27EC7B11}" srcOrd="0" destOrd="0" presId="urn:microsoft.com/office/officeart/2005/8/layout/orgChart1"/>
    <dgm:cxn modelId="{ABDEDEEB-E7E9-4DF3-B8CE-DA1617E004D3}" type="presOf" srcId="{D5721BB0-1F07-477C-8300-CF647D34B4E0}" destId="{87812301-9395-4422-8D7A-36BE47A8B10C}" srcOrd="1" destOrd="0" presId="urn:microsoft.com/office/officeart/2005/8/layout/orgChart1"/>
    <dgm:cxn modelId="{00051C33-9802-4D30-9B3D-2F9AECFC1712}" type="presOf" srcId="{9DD2F77F-C1BD-4813-9282-E390B865FF06}" destId="{B7899191-0DF5-45FF-B0ED-6D19C230A02A}" srcOrd="0" destOrd="0" presId="urn:microsoft.com/office/officeart/2005/8/layout/orgChart1"/>
    <dgm:cxn modelId="{DD75BF32-B75F-450F-8E2A-A22700F9356C}" type="presOf" srcId="{B6AF4E75-9B7D-4A17-B04C-FF8EE96BE8F0}" destId="{E134336B-7ED5-43B3-8DAB-20BFD7709F48}" srcOrd="1" destOrd="0" presId="urn:microsoft.com/office/officeart/2005/8/layout/orgChart1"/>
    <dgm:cxn modelId="{D443595D-2394-404A-85BF-5CEC6329D7C8}" srcId="{8FFC1F9D-C0D0-4D71-A074-68ADFC020084}" destId="{921C3309-6FCA-4E1E-8E63-79080C10D888}" srcOrd="0" destOrd="0" parTransId="{3075E36C-35D2-484D-B276-006A4953EABF}" sibTransId="{1EA7EDD7-000C-4200-9F96-F852271AD8DD}"/>
    <dgm:cxn modelId="{41B7B368-5F0D-41A7-AE69-AD7C5A8FC550}" srcId="{82644E8B-BB71-4E63-B419-98D3B722F869}" destId="{9CA53D3B-7D02-4488-AF3C-D0AEA6B4ABE0}" srcOrd="0" destOrd="0" parTransId="{4B874A03-8029-489B-BF9D-FFFF3B171F86}" sibTransId="{8C9EFBBA-8F88-4387-A772-DC29E02BC7CB}"/>
    <dgm:cxn modelId="{05191BA4-D877-426C-9976-CEB42156C14C}" type="presOf" srcId="{9DD2F77F-C1BD-4813-9282-E390B865FF06}" destId="{FA772669-7661-40C5-9366-1E622C1DA32F}" srcOrd="1" destOrd="0" presId="urn:microsoft.com/office/officeart/2005/8/layout/orgChart1"/>
    <dgm:cxn modelId="{7EB642E0-F3EA-4D5F-B39B-B035546578E5}" type="presOf" srcId="{82644E8B-BB71-4E63-B419-98D3B722F869}" destId="{05CA6E24-D4DC-441E-9289-FDD448A70FFB}" srcOrd="1" destOrd="0" presId="urn:microsoft.com/office/officeart/2005/8/layout/orgChart1"/>
    <dgm:cxn modelId="{9E14BC03-1DCE-468D-9979-E569EA6CEFE4}" srcId="{9356FC4F-A786-4279-ABDA-EA00D026BF8D}" destId="{D665FFFA-594C-463D-8B93-6C4CF6F913A2}" srcOrd="0" destOrd="0" parTransId="{70C1B681-8E2F-4110-8170-7849D97D3D74}" sibTransId="{98A17C9C-676C-4A4B-931B-5C44E98855AA}"/>
    <dgm:cxn modelId="{FC0A483D-279A-4B20-8922-AA15BE21400A}" srcId="{B6AF4E75-9B7D-4A17-B04C-FF8EE96BE8F0}" destId="{D344EA2C-2850-48FE-85B2-04112C9C2EA3}" srcOrd="0" destOrd="0" parTransId="{683277BA-408E-4A51-ABE6-706AD433800E}" sibTransId="{43750838-AB83-43E0-97AD-862FD8E247F9}"/>
    <dgm:cxn modelId="{5C82C871-329B-4A8B-B609-3A7E632F8056}" type="presOf" srcId="{4B874A03-8029-489B-BF9D-FFFF3B171F86}" destId="{4E30CA2D-0E59-48D5-B68B-A85E2951FF53}" srcOrd="0" destOrd="0" presId="urn:microsoft.com/office/officeart/2005/8/layout/orgChart1"/>
    <dgm:cxn modelId="{D8C37E96-9AF9-43F2-BE9C-843EE02F885C}" type="presOf" srcId="{04428383-65CB-4989-B8EB-A7F062FAD6B0}" destId="{1397FB5E-7A7D-4EA8-AC68-C5A3564907F8}" srcOrd="0" destOrd="0" presId="urn:microsoft.com/office/officeart/2005/8/layout/orgChart1"/>
    <dgm:cxn modelId="{BB0DB760-0AFB-472A-91A4-2677C9377AE7}" type="presOf" srcId="{784F4756-A290-415D-AFB2-E5AF52F34116}" destId="{9828EEE8-08BA-43C9-9317-E3605482FE52}" srcOrd="0" destOrd="0" presId="urn:microsoft.com/office/officeart/2005/8/layout/orgChart1"/>
    <dgm:cxn modelId="{D27BC0E0-E93F-4A3E-85CE-7497910B2BFF}" type="presOf" srcId="{70C1B681-8E2F-4110-8170-7849D97D3D74}" destId="{BE712B95-B019-4A3B-978C-FC430F26AB9B}" srcOrd="0" destOrd="0" presId="urn:microsoft.com/office/officeart/2005/8/layout/orgChart1"/>
    <dgm:cxn modelId="{6894E3CA-3386-40D8-B1AD-857EDCB26FC5}" type="presOf" srcId="{8FFC1F9D-C0D0-4D71-A074-68ADFC020084}" destId="{1195CF37-1E2E-4332-8A25-08A5CDA5D5F7}" srcOrd="0" destOrd="0" presId="urn:microsoft.com/office/officeart/2005/8/layout/orgChart1"/>
    <dgm:cxn modelId="{6E54790C-6D95-4443-9DBF-0CD544849577}" type="presOf" srcId="{CE703FD8-82B4-4F67-A21A-452F60C6EEE5}" destId="{81DD4BAE-77A2-4690-A2FA-219A375A1127}" srcOrd="0" destOrd="0" presId="urn:microsoft.com/office/officeart/2005/8/layout/orgChart1"/>
    <dgm:cxn modelId="{2B6A9235-65D1-4DF7-9425-B185C2CA90C6}" type="presOf" srcId="{2C2C521F-ED16-49A8-93D9-9E59AAC33560}" destId="{E485D371-95ED-420A-878A-1B390A3819ED}" srcOrd="1" destOrd="0" presId="urn:microsoft.com/office/officeart/2005/8/layout/orgChart1"/>
    <dgm:cxn modelId="{CD0EA58D-B1AB-4AFC-857B-8263FC827FA8}" type="presOf" srcId="{7851323B-BE76-4F1C-B800-535DA3F3F199}" destId="{DDD4DFC7-B51F-4EC1-8BBF-13A4B2EBA2D6}" srcOrd="0" destOrd="0" presId="urn:microsoft.com/office/officeart/2005/8/layout/orgChart1"/>
    <dgm:cxn modelId="{4D9F9A3D-D1B6-4D76-8582-D5E198BB5A56}" srcId="{C2362B1C-6E6E-4A23-BE91-F0E03D9DC25F}" destId="{0475700A-E4BA-48A6-8329-D3025B378DAC}" srcOrd="0" destOrd="0" parTransId="{A93BF6D2-05C2-447E-BB09-4DF8F7078DE4}" sibTransId="{F89EAF2A-5C77-4F96-AD39-7E6E80B59307}"/>
    <dgm:cxn modelId="{BE42589C-DCEE-427E-8A93-D88821047FEB}" type="presOf" srcId="{0ED6C15D-A415-4CA1-A83A-D2AFA8386B67}" destId="{B8A265D0-FF1A-4145-B7E2-B27E847713C5}" srcOrd="0" destOrd="0" presId="urn:microsoft.com/office/officeart/2005/8/layout/orgChart1"/>
    <dgm:cxn modelId="{1866F133-06BC-4F1F-820F-CDD226A1ECE4}" type="presOf" srcId="{44B5BC4F-0918-4270-9902-4D93182440E1}" destId="{5829A54F-181A-4919-A540-DFD9469AFF98}" srcOrd="0" destOrd="0" presId="urn:microsoft.com/office/officeart/2005/8/layout/orgChart1"/>
    <dgm:cxn modelId="{58F10DEA-6ABB-4679-A9DC-BF648453ABAD}" type="presOf" srcId="{41B666E2-FEBD-4509-BA1A-67686217E7D9}" destId="{EC675670-093D-480A-9516-34E4C57250DD}" srcOrd="0" destOrd="0" presId="urn:microsoft.com/office/officeart/2005/8/layout/orgChart1"/>
    <dgm:cxn modelId="{388C8691-4835-45D8-9333-BC6CA6CD25A9}" type="presOf" srcId="{19AE2373-EB0B-4EA9-BA70-3A1CC2EDD8D3}" destId="{7F5BC72D-F4B3-4944-AFD2-CF986F63A545}" srcOrd="1" destOrd="0" presId="urn:microsoft.com/office/officeart/2005/8/layout/orgChart1"/>
    <dgm:cxn modelId="{B7DD4522-32F0-4959-9AA0-DCB525597446}" type="presOf" srcId="{D46CC2FC-3566-4E55-B7A3-A9DFFCA6BA3D}" destId="{A452ED64-B8A8-4964-82C0-BD22E6FAAD51}" srcOrd="0" destOrd="0" presId="urn:microsoft.com/office/officeart/2005/8/layout/orgChart1"/>
    <dgm:cxn modelId="{CE0B5C48-2201-4F9C-B720-8DD33C08AEAC}" type="presOf" srcId="{CD672F24-BBA9-4E89-8727-7FC09C710380}" destId="{F21A6B88-ACB0-474A-84E2-A40734EFE412}" srcOrd="1" destOrd="0" presId="urn:microsoft.com/office/officeart/2005/8/layout/orgChart1"/>
    <dgm:cxn modelId="{6E2BB6EE-D2C3-4337-B621-561FC5A9E0E0}" type="presOf" srcId="{0475700A-E4BA-48A6-8329-D3025B378DAC}" destId="{007FF935-F98B-4CA1-A456-0BA2B635D3A5}" srcOrd="1" destOrd="0" presId="urn:microsoft.com/office/officeart/2005/8/layout/orgChart1"/>
    <dgm:cxn modelId="{DA6B1EC2-C93C-4C5A-8F05-E26FE97BA54C}" type="presOf" srcId="{D665FFFA-594C-463D-8B93-6C4CF6F913A2}" destId="{FA000C33-FB4A-45EB-B71A-E4DEDB20788C}" srcOrd="0" destOrd="0" presId="urn:microsoft.com/office/officeart/2005/8/layout/orgChart1"/>
    <dgm:cxn modelId="{E65D0CFD-054B-4A20-8BDA-DCFD48125095}" type="presOf" srcId="{C34077A2-D90D-4212-BBEE-E52DDC1FCC7F}" destId="{90DF9CC7-F0A7-4069-A47D-FF35BA615258}" srcOrd="0" destOrd="0" presId="urn:microsoft.com/office/officeart/2005/8/layout/orgChart1"/>
    <dgm:cxn modelId="{92161139-C5EC-4369-BC9F-E8EE9EA3D801}" srcId="{1A1EABC9-0971-4311-869B-2D0AED807610}" destId="{755DBDDF-1941-4FF0-920D-929244898B12}" srcOrd="0" destOrd="0" parTransId="{280BD8CD-32B5-4AE1-B3BC-30446B7275D1}" sibTransId="{966850C2-858C-451F-B9D6-B93B6C4BFE2E}"/>
    <dgm:cxn modelId="{9CF64CED-F28A-4BB5-8660-A7F69D5A6456}" type="presOf" srcId="{45EEBF93-5AF1-48A4-9B1C-7FC0E6049C81}" destId="{3723237D-AB9B-4621-B39B-5DBA6F724FF8}" srcOrd="0" destOrd="0" presId="urn:microsoft.com/office/officeart/2005/8/layout/orgChart1"/>
    <dgm:cxn modelId="{DC39657B-F24A-42B0-8CFC-9B9733283797}" type="presOf" srcId="{A5464E89-0D57-4102-8647-91CC351439E3}" destId="{08E3C8C8-DB5B-4C38-9168-D1BA0D2DFA46}" srcOrd="1" destOrd="0" presId="urn:microsoft.com/office/officeart/2005/8/layout/orgChart1"/>
    <dgm:cxn modelId="{20E0F892-D8D3-4C69-B258-4A6D253C95A9}" type="presOf" srcId="{04F1697C-8270-45D4-A056-D4AE35BF755A}" destId="{201245EF-F53D-4308-92F2-155989C3C9D7}" srcOrd="0" destOrd="0" presId="urn:microsoft.com/office/officeart/2005/8/layout/orgChart1"/>
    <dgm:cxn modelId="{A0A4AF4E-B8EA-4D57-ADE2-311787F6F8D3}" srcId="{784F4756-A290-415D-AFB2-E5AF52F34116}" destId="{0ED6C15D-A415-4CA1-A83A-D2AFA8386B67}" srcOrd="1" destOrd="0" parTransId="{7189095C-54F8-4860-9A46-2FA1400236B9}" sibTransId="{A39310A9-BD1B-47B7-8BB7-181CFCBCBD08}"/>
    <dgm:cxn modelId="{61B598FF-4979-4530-BBA4-26BB1F72F901}" type="presOf" srcId="{EE2B0D53-1E62-471E-82EF-5C33B4D48B56}" destId="{5DCF0E27-D0A6-4EB2-BE6F-50091F3ACEEC}" srcOrd="0" destOrd="0" presId="urn:microsoft.com/office/officeart/2005/8/layout/orgChart1"/>
    <dgm:cxn modelId="{F870A20D-132F-4757-B869-1A0DFA7D00FD}" type="presOf" srcId="{84C3E04B-483F-448D-8250-F61AD1BC78C8}" destId="{354CE6CC-E70B-488C-9553-F2978818D734}" srcOrd="1" destOrd="0" presId="urn:microsoft.com/office/officeart/2005/8/layout/orgChart1"/>
    <dgm:cxn modelId="{61E1806F-C807-43FD-815A-6BB39255E29F}" srcId="{04428383-65CB-4989-B8EB-A7F062FAD6B0}" destId="{A5464E89-0D57-4102-8647-91CC351439E3}" srcOrd="4" destOrd="0" parTransId="{45EEBF93-5AF1-48A4-9B1C-7FC0E6049C81}" sibTransId="{2D8E7729-5841-40CD-BFDC-20D828884253}"/>
    <dgm:cxn modelId="{8BF1B87E-7608-470E-B41C-AFF4587C3ECB}" type="presOf" srcId="{C2362B1C-6E6E-4A23-BE91-F0E03D9DC25F}" destId="{CB053EF7-996F-4F27-8880-F86ADD3B174D}" srcOrd="1" destOrd="0" presId="urn:microsoft.com/office/officeart/2005/8/layout/orgChart1"/>
    <dgm:cxn modelId="{1C6DAF07-44BC-4181-82FB-B4D814A65B65}" srcId="{84C3E04B-483F-448D-8250-F61AD1BC78C8}" destId="{B6AF4E75-9B7D-4A17-B04C-FF8EE96BE8F0}" srcOrd="0" destOrd="0" parTransId="{6EB3EB21-2D06-4400-93E7-6C3451CB1677}" sibTransId="{E7EBED53-0FA1-4D05-846E-575B219AC6F7}"/>
    <dgm:cxn modelId="{77F2DD60-FBFF-4E28-92D7-3E9332D608A0}" srcId="{DAC13BC7-7B8C-4C6D-BC71-EA015F89E977}" destId="{04428383-65CB-4989-B8EB-A7F062FAD6B0}" srcOrd="0" destOrd="0" parTransId="{549A7518-E2AD-4F90-BDAC-C4043B6B9D17}" sibTransId="{EDF060FA-521D-4A4E-87A5-1C1D086BF0CB}"/>
    <dgm:cxn modelId="{CED7FB6C-035D-41AE-908D-441927F650DC}" type="presOf" srcId="{D5721BB0-1F07-477C-8300-CF647D34B4E0}" destId="{E62C3C24-7118-4B3D-BFCE-F781A7EA865D}" srcOrd="0" destOrd="0" presId="urn:microsoft.com/office/officeart/2005/8/layout/orgChart1"/>
    <dgm:cxn modelId="{4A8C64A7-58B3-416B-8B7A-65D5EC109815}" srcId="{9CA53D3B-7D02-4488-AF3C-D0AEA6B4ABE0}" destId="{C34077A2-D90D-4212-BBEE-E52DDC1FCC7F}" srcOrd="0" destOrd="0" parTransId="{7851323B-BE76-4F1C-B800-535DA3F3F199}" sibTransId="{3E3A9C60-9224-4618-9473-623CED9B96DD}"/>
    <dgm:cxn modelId="{768FEF0C-F1E2-414C-B7FC-DF447A8EB874}" srcId="{9DD2F77F-C1BD-4813-9282-E390B865FF06}" destId="{5B7C2062-0DDD-4624-8EDA-1072A7E94A2B}" srcOrd="1" destOrd="0" parTransId="{CE703FD8-82B4-4F67-A21A-452F60C6EEE5}" sibTransId="{E56EA552-901A-4BC0-8087-B686FBBC6F13}"/>
    <dgm:cxn modelId="{517A18D2-07BB-4CC2-8EE3-66C6B0CD082C}" srcId="{B6AF4E75-9B7D-4A17-B04C-FF8EE96BE8F0}" destId="{19AE2373-EB0B-4EA9-BA70-3A1CC2EDD8D3}" srcOrd="1" destOrd="0" parTransId="{3D159ACE-75F3-46DB-ABB2-48313108FBB1}" sibTransId="{3039FB39-8542-49C9-9BC9-970D465EDF7D}"/>
    <dgm:cxn modelId="{F4E84789-6DE5-40E4-866C-74ADBBE9441D}" type="presOf" srcId="{B4FE3351-060B-4F8F-B809-269F0FB88BE0}" destId="{EA54848B-4B87-4DB8-9BB2-4E1A554B3AE6}" srcOrd="0" destOrd="0" presId="urn:microsoft.com/office/officeart/2005/8/layout/orgChart1"/>
    <dgm:cxn modelId="{904238F7-C2EE-4274-AE1B-BB0FC609A9C1}" type="presOf" srcId="{5B7C2062-0DDD-4624-8EDA-1072A7E94A2B}" destId="{DA616F17-6D93-4F5B-9E7F-21B35ACD8957}" srcOrd="0" destOrd="0" presId="urn:microsoft.com/office/officeart/2005/8/layout/orgChart1"/>
    <dgm:cxn modelId="{542A44B2-0F0D-4F5D-8436-93D44436FE6A}" type="presOf" srcId="{EE2B0D53-1E62-471E-82EF-5C33B4D48B56}" destId="{EC379A50-72E6-4508-B82E-1762A7930F89}" srcOrd="1" destOrd="0" presId="urn:microsoft.com/office/officeart/2005/8/layout/orgChart1"/>
    <dgm:cxn modelId="{7A77A5CF-3910-4423-B75A-C45460CAD0C8}" type="presOf" srcId="{7B8A2246-B779-41BA-8E20-AD0A5B1955D8}" destId="{590A5111-03C9-4FFF-BD77-848634FC936C}" srcOrd="0" destOrd="0" presId="urn:microsoft.com/office/officeart/2005/8/layout/orgChart1"/>
    <dgm:cxn modelId="{6DBD4413-020C-4CD1-9390-3C4D3F9214A2}" type="presOf" srcId="{0475700A-E4BA-48A6-8329-D3025B378DAC}" destId="{42210D10-AE60-4C1B-A879-D0EECCFB2862}" srcOrd="0" destOrd="0" presId="urn:microsoft.com/office/officeart/2005/8/layout/orgChart1"/>
    <dgm:cxn modelId="{F7C88616-7DB6-4B6F-8A2E-B1397EDC42F2}" type="presOf" srcId="{473553F5-513C-4CFB-9B7F-1386D75FDF1C}" destId="{AEFACDB2-F920-4F70-BDF6-2D4A869045A7}" srcOrd="1" destOrd="0" presId="urn:microsoft.com/office/officeart/2005/8/layout/orgChart1"/>
    <dgm:cxn modelId="{CC02E791-E61E-412C-9429-96B318E08081}" type="presOf" srcId="{B3B4B888-5CD0-41F4-8D6C-520571461422}" destId="{4832D3D2-F6FB-4311-BC57-71E99F3EDEA0}" srcOrd="0" destOrd="0" presId="urn:microsoft.com/office/officeart/2005/8/layout/orgChart1"/>
    <dgm:cxn modelId="{B1B151E6-1EED-4D6B-9FC6-BBB9418ECE0E}" type="presOf" srcId="{5B7C2062-0DDD-4624-8EDA-1072A7E94A2B}" destId="{E59C0D1A-7B5A-4A4B-BEF1-BF8E02D61061}" srcOrd="1" destOrd="0" presId="urn:microsoft.com/office/officeart/2005/8/layout/orgChart1"/>
    <dgm:cxn modelId="{BA9A7C34-589F-4A97-836A-F7AD94EFF16B}" type="presOf" srcId="{1A1EABC9-0971-4311-869B-2D0AED807610}" destId="{4E2049F1-A4CA-438A-B2FF-BC61523F2E3D}" srcOrd="1" destOrd="0" presId="urn:microsoft.com/office/officeart/2005/8/layout/orgChart1"/>
    <dgm:cxn modelId="{6CFDB6E7-B694-483A-A2EF-9416B2ACB87D}" type="presOf" srcId="{E199DBE4-5193-4495-B321-1684FA9C05FB}" destId="{52E00CA2-1CD4-42A1-8903-053E6263CBD8}" srcOrd="0" destOrd="0" presId="urn:microsoft.com/office/officeart/2005/8/layout/orgChart1"/>
    <dgm:cxn modelId="{393C81AC-AC32-4877-BDBE-5C0717D29B8E}" type="presOf" srcId="{784F4756-A290-415D-AFB2-E5AF52F34116}" destId="{20579FD9-A8A2-474A-9483-531475B0E4A2}" srcOrd="1" destOrd="0" presId="urn:microsoft.com/office/officeart/2005/8/layout/orgChart1"/>
    <dgm:cxn modelId="{2C847A13-3EBA-4E8A-8A57-327C33902FCC}" type="presOf" srcId="{3D159ACE-75F3-46DB-ABB2-48313108FBB1}" destId="{407F40AF-BB52-411C-99B5-92362BC211FD}" srcOrd="0" destOrd="0" presId="urn:microsoft.com/office/officeart/2005/8/layout/orgChart1"/>
    <dgm:cxn modelId="{901A3297-CE0F-47B4-B57D-EEAAAB4F1E14}" type="presOf" srcId="{755DBDDF-1941-4FF0-920D-929244898B12}" destId="{6DAD14A0-1447-4E7C-B783-180114A20B03}" srcOrd="1" destOrd="0" presId="urn:microsoft.com/office/officeart/2005/8/layout/orgChart1"/>
    <dgm:cxn modelId="{F43BD7B3-680A-441D-B562-477FAAAB30A2}" type="presOf" srcId="{84C3E04B-483F-448D-8250-F61AD1BC78C8}" destId="{312CA8FD-28EC-4E8B-8441-9D7C6DF0FDFE}" srcOrd="0" destOrd="0" presId="urn:microsoft.com/office/officeart/2005/8/layout/orgChart1"/>
    <dgm:cxn modelId="{7661D9BF-B8C4-4835-B0D8-5F71D3B9FBCD}" type="presOf" srcId="{9C84046E-418F-4B02-AB4C-09DB24BA4503}" destId="{6EE3F5E4-22BF-4FBA-A194-50F2237F1AA6}" srcOrd="0" destOrd="0" presId="urn:microsoft.com/office/officeart/2005/8/layout/orgChart1"/>
    <dgm:cxn modelId="{36699524-8B30-4EB3-9E29-55AF66950B8E}" srcId="{9DD2F77F-C1BD-4813-9282-E390B865FF06}" destId="{EE2B0D53-1E62-471E-82EF-5C33B4D48B56}" srcOrd="0" destOrd="0" parTransId="{44B5BC4F-0918-4270-9902-4D93182440E1}" sibTransId="{510153E8-0E94-4A92-80E3-EC08132D01EA}"/>
    <dgm:cxn modelId="{3B95F277-F54C-4FFD-BE40-695EC23456A6}" type="presOf" srcId="{A5464E89-0D57-4102-8647-91CC351439E3}" destId="{DFEE0DFD-45F8-4988-9B8A-FFEF7DC7D1AF}" srcOrd="0" destOrd="0" presId="urn:microsoft.com/office/officeart/2005/8/layout/orgChart1"/>
    <dgm:cxn modelId="{6039D494-E350-40BE-B00A-5C78DEB33FDA}" type="presParOf" srcId="{DFE33616-12EA-4732-A557-3D523C64F3B1}" destId="{1C6E25F8-BF4A-431C-A141-E6B70FD8013C}" srcOrd="0" destOrd="0" presId="urn:microsoft.com/office/officeart/2005/8/layout/orgChart1"/>
    <dgm:cxn modelId="{604A479D-CE2D-4AE4-A4C0-7C748CD21E75}" type="presParOf" srcId="{1C6E25F8-BF4A-431C-A141-E6B70FD8013C}" destId="{51F3B6EE-62AC-41B2-9B3B-64602753F889}" srcOrd="0" destOrd="0" presId="urn:microsoft.com/office/officeart/2005/8/layout/orgChart1"/>
    <dgm:cxn modelId="{71412DA0-D4FE-41E9-8396-5F02D924B20F}" type="presParOf" srcId="{51F3B6EE-62AC-41B2-9B3B-64602753F889}" destId="{1397FB5E-7A7D-4EA8-AC68-C5A3564907F8}" srcOrd="0" destOrd="0" presId="urn:microsoft.com/office/officeart/2005/8/layout/orgChart1"/>
    <dgm:cxn modelId="{3482861E-D02F-4B59-A01E-87FF0A8657B9}" type="presParOf" srcId="{51F3B6EE-62AC-41B2-9B3B-64602753F889}" destId="{07A5CE0C-17EE-4DF2-BF49-4CA99D1C9EC8}" srcOrd="1" destOrd="0" presId="urn:microsoft.com/office/officeart/2005/8/layout/orgChart1"/>
    <dgm:cxn modelId="{D18D00E9-0046-4DE6-8462-7F445D42CDFD}" type="presParOf" srcId="{1C6E25F8-BF4A-431C-A141-E6B70FD8013C}" destId="{0C78AFAE-8042-41EB-B655-46929CE66EA1}" srcOrd="1" destOrd="0" presId="urn:microsoft.com/office/officeart/2005/8/layout/orgChart1"/>
    <dgm:cxn modelId="{988390D1-113B-43D3-A2D8-56B66E24DB14}" type="presParOf" srcId="{0C78AFAE-8042-41EB-B655-46929CE66EA1}" destId="{EC675670-093D-480A-9516-34E4C57250DD}" srcOrd="0" destOrd="0" presId="urn:microsoft.com/office/officeart/2005/8/layout/orgChart1"/>
    <dgm:cxn modelId="{96F6E6F6-323B-483A-93A6-FC374A6446FF}" type="presParOf" srcId="{0C78AFAE-8042-41EB-B655-46929CE66EA1}" destId="{87B341E0-49A5-4812-867F-A940BF9DE2BB}" srcOrd="1" destOrd="0" presId="urn:microsoft.com/office/officeart/2005/8/layout/orgChart1"/>
    <dgm:cxn modelId="{E560D8CE-C42B-4245-A90F-59CE0D1735FB}" type="presParOf" srcId="{87B341E0-49A5-4812-867F-A940BF9DE2BB}" destId="{8F0F873C-444F-480C-874E-680E5C7906D2}" srcOrd="0" destOrd="0" presId="urn:microsoft.com/office/officeart/2005/8/layout/orgChart1"/>
    <dgm:cxn modelId="{C915F698-0CD4-4540-8B31-951CC35BA983}" type="presParOf" srcId="{8F0F873C-444F-480C-874E-680E5C7906D2}" destId="{312CA8FD-28EC-4E8B-8441-9D7C6DF0FDFE}" srcOrd="0" destOrd="0" presId="urn:microsoft.com/office/officeart/2005/8/layout/orgChart1"/>
    <dgm:cxn modelId="{A5D9FA45-7B0A-4722-8C21-12CF9145DE6C}" type="presParOf" srcId="{8F0F873C-444F-480C-874E-680E5C7906D2}" destId="{354CE6CC-E70B-488C-9553-F2978818D734}" srcOrd="1" destOrd="0" presId="urn:microsoft.com/office/officeart/2005/8/layout/orgChart1"/>
    <dgm:cxn modelId="{DA947418-06B5-4B39-B58C-281B004F3CFC}" type="presParOf" srcId="{87B341E0-49A5-4812-867F-A940BF9DE2BB}" destId="{5F34382B-DFEA-4AC8-B555-47C9B71A6CDB}" srcOrd="1" destOrd="0" presId="urn:microsoft.com/office/officeart/2005/8/layout/orgChart1"/>
    <dgm:cxn modelId="{7F69358F-486A-428B-B74B-42F32DBBE02E}" type="presParOf" srcId="{87B341E0-49A5-4812-867F-A940BF9DE2BB}" destId="{472711CC-7D0B-4984-B1AD-0F520425522B}" srcOrd="2" destOrd="0" presId="urn:microsoft.com/office/officeart/2005/8/layout/orgChart1"/>
    <dgm:cxn modelId="{A8CFFE91-DE47-4610-809D-97E3F28D1664}" type="presParOf" srcId="{472711CC-7D0B-4984-B1AD-0F520425522B}" destId="{A3964A06-7F58-40EB-88DE-80D6C44FED9B}" srcOrd="0" destOrd="0" presId="urn:microsoft.com/office/officeart/2005/8/layout/orgChart1"/>
    <dgm:cxn modelId="{34589D63-43D0-4C71-B86A-7FDDEBFEF603}" type="presParOf" srcId="{472711CC-7D0B-4984-B1AD-0F520425522B}" destId="{0306CA4F-AA23-4D23-9420-B1CD29756ED8}" srcOrd="1" destOrd="0" presId="urn:microsoft.com/office/officeart/2005/8/layout/orgChart1"/>
    <dgm:cxn modelId="{27894B31-555A-46A6-812B-B681366C0E9C}" type="presParOf" srcId="{0306CA4F-AA23-4D23-9420-B1CD29756ED8}" destId="{19CB9D6F-ED84-4239-AE60-797B146C9295}" srcOrd="0" destOrd="0" presId="urn:microsoft.com/office/officeart/2005/8/layout/orgChart1"/>
    <dgm:cxn modelId="{F3E6552C-0028-4786-B733-9EF6CB280095}" type="presParOf" srcId="{19CB9D6F-ED84-4239-AE60-797B146C9295}" destId="{848EE152-52AF-4468-971F-3787D3A86F2F}" srcOrd="0" destOrd="0" presId="urn:microsoft.com/office/officeart/2005/8/layout/orgChart1"/>
    <dgm:cxn modelId="{A0BA334C-A397-4EDB-8860-610DBF70CCA6}" type="presParOf" srcId="{19CB9D6F-ED84-4239-AE60-797B146C9295}" destId="{E134336B-7ED5-43B3-8DAB-20BFD7709F48}" srcOrd="1" destOrd="0" presId="urn:microsoft.com/office/officeart/2005/8/layout/orgChart1"/>
    <dgm:cxn modelId="{3E679C8F-FDCD-4ED2-B7AB-BF83E60EA943}" type="presParOf" srcId="{0306CA4F-AA23-4D23-9420-B1CD29756ED8}" destId="{4B39124E-2DC4-42B9-A041-A649A35DABF4}" srcOrd="1" destOrd="0" presId="urn:microsoft.com/office/officeart/2005/8/layout/orgChart1"/>
    <dgm:cxn modelId="{F1530627-25F9-40DA-A55B-1DEEA0B256BD}" type="presParOf" srcId="{0306CA4F-AA23-4D23-9420-B1CD29756ED8}" destId="{17E75C6F-8399-4441-915F-491F02C6129F}" srcOrd="2" destOrd="0" presId="urn:microsoft.com/office/officeart/2005/8/layout/orgChart1"/>
    <dgm:cxn modelId="{BC99631E-3573-4AD3-B8B8-A2AF85C25B4E}" type="presParOf" srcId="{17E75C6F-8399-4441-915F-491F02C6129F}" destId="{927D2627-5DF6-42F9-853A-D6CA084CD00E}" srcOrd="0" destOrd="0" presId="urn:microsoft.com/office/officeart/2005/8/layout/orgChart1"/>
    <dgm:cxn modelId="{65A2172C-BD99-4510-BC5E-7DEEAEBF33F6}" type="presParOf" srcId="{17E75C6F-8399-4441-915F-491F02C6129F}" destId="{6B6A5B6F-53DE-4216-A0A5-056512B9DFB4}" srcOrd="1" destOrd="0" presId="urn:microsoft.com/office/officeart/2005/8/layout/orgChart1"/>
    <dgm:cxn modelId="{B5D96FF5-8C90-49DE-BEEE-EFC530A079F0}" type="presParOf" srcId="{6B6A5B6F-53DE-4216-A0A5-056512B9DFB4}" destId="{4424CD7C-B5D0-4DB3-A4EA-1CC9C4A9775F}" srcOrd="0" destOrd="0" presId="urn:microsoft.com/office/officeart/2005/8/layout/orgChart1"/>
    <dgm:cxn modelId="{FF1177C6-B8DB-438E-98E3-082534AC111D}" type="presParOf" srcId="{4424CD7C-B5D0-4DB3-A4EA-1CC9C4A9775F}" destId="{9381D07F-646A-4772-B2F3-7347001E6BED}" srcOrd="0" destOrd="0" presId="urn:microsoft.com/office/officeart/2005/8/layout/orgChart1"/>
    <dgm:cxn modelId="{71C1DA87-6280-4E8E-B165-E15BE54D2F8B}" type="presParOf" srcId="{4424CD7C-B5D0-4DB3-A4EA-1CC9C4A9775F}" destId="{F670F7CD-08FD-429C-9E6B-770880969072}" srcOrd="1" destOrd="0" presId="urn:microsoft.com/office/officeart/2005/8/layout/orgChart1"/>
    <dgm:cxn modelId="{228E544F-D4E4-4850-922B-0C3C03A845D1}" type="presParOf" srcId="{6B6A5B6F-53DE-4216-A0A5-056512B9DFB4}" destId="{69E83DED-2485-4E6B-BDAB-FEA5B5E4BD8B}" srcOrd="1" destOrd="0" presId="urn:microsoft.com/office/officeart/2005/8/layout/orgChart1"/>
    <dgm:cxn modelId="{4461C01B-EFAC-4E93-BEB6-8568CB956393}" type="presParOf" srcId="{6B6A5B6F-53DE-4216-A0A5-056512B9DFB4}" destId="{D2A3180C-0717-45B4-946B-D9FEA2211798}" srcOrd="2" destOrd="0" presId="urn:microsoft.com/office/officeart/2005/8/layout/orgChart1"/>
    <dgm:cxn modelId="{53CCAC12-505D-4061-8844-B676F959BD81}" type="presParOf" srcId="{17E75C6F-8399-4441-915F-491F02C6129F}" destId="{407F40AF-BB52-411C-99B5-92362BC211FD}" srcOrd="2" destOrd="0" presId="urn:microsoft.com/office/officeart/2005/8/layout/orgChart1"/>
    <dgm:cxn modelId="{C21F4791-23D1-4F9B-9A3C-3AE0C79EA680}" type="presParOf" srcId="{17E75C6F-8399-4441-915F-491F02C6129F}" destId="{E6BDBEFC-4E68-49AD-9A76-52DC510A226A}" srcOrd="3" destOrd="0" presId="urn:microsoft.com/office/officeart/2005/8/layout/orgChart1"/>
    <dgm:cxn modelId="{F27878D3-515E-428E-93AC-2D36035B321A}" type="presParOf" srcId="{E6BDBEFC-4E68-49AD-9A76-52DC510A226A}" destId="{A758CD9C-5FD6-4B7F-9DFC-C68B20545D73}" srcOrd="0" destOrd="0" presId="urn:microsoft.com/office/officeart/2005/8/layout/orgChart1"/>
    <dgm:cxn modelId="{A69E0AC8-1D27-4CCA-B0AB-476BBACD478C}" type="presParOf" srcId="{A758CD9C-5FD6-4B7F-9DFC-C68B20545D73}" destId="{CAD699B7-3BEE-4B0D-A4F3-8C44004982C5}" srcOrd="0" destOrd="0" presId="urn:microsoft.com/office/officeart/2005/8/layout/orgChart1"/>
    <dgm:cxn modelId="{9B0B8C26-799A-4152-8D52-61BA18AEBEB4}" type="presParOf" srcId="{A758CD9C-5FD6-4B7F-9DFC-C68B20545D73}" destId="{7F5BC72D-F4B3-4944-AFD2-CF986F63A545}" srcOrd="1" destOrd="0" presId="urn:microsoft.com/office/officeart/2005/8/layout/orgChart1"/>
    <dgm:cxn modelId="{335F4D02-79CD-48A8-A591-FCB8C478A782}" type="presParOf" srcId="{E6BDBEFC-4E68-49AD-9A76-52DC510A226A}" destId="{6157F791-39BE-4A2B-AFC5-F1E7E059E846}" srcOrd="1" destOrd="0" presId="urn:microsoft.com/office/officeart/2005/8/layout/orgChart1"/>
    <dgm:cxn modelId="{C9A0411C-8D67-49BC-9A74-6D649DD8CD30}" type="presParOf" srcId="{E6BDBEFC-4E68-49AD-9A76-52DC510A226A}" destId="{9667C582-4F46-4424-8A46-3CB2D33AF0A3}" srcOrd="2" destOrd="0" presId="urn:microsoft.com/office/officeart/2005/8/layout/orgChart1"/>
    <dgm:cxn modelId="{B3503A59-52A2-427E-BB15-798E6BC72BBF}" type="presParOf" srcId="{0C78AFAE-8042-41EB-B655-46929CE66EA1}" destId="{590A5111-03C9-4FFF-BD77-848634FC936C}" srcOrd="2" destOrd="0" presId="urn:microsoft.com/office/officeart/2005/8/layout/orgChart1"/>
    <dgm:cxn modelId="{91423C76-0B61-4FFE-8ABD-A30746DA1764}" type="presParOf" srcId="{0C78AFAE-8042-41EB-B655-46929CE66EA1}" destId="{737398C9-B875-4FB6-AC59-F7022201E4C6}" srcOrd="3" destOrd="0" presId="urn:microsoft.com/office/officeart/2005/8/layout/orgChart1"/>
    <dgm:cxn modelId="{62583BF4-AABC-4EB3-B2DB-0D62F2611F71}" type="presParOf" srcId="{737398C9-B875-4FB6-AC59-F7022201E4C6}" destId="{A48CA407-3F5A-4A44-8166-AFB9FB6C47BB}" srcOrd="0" destOrd="0" presId="urn:microsoft.com/office/officeart/2005/8/layout/orgChart1"/>
    <dgm:cxn modelId="{1E49A6F4-7AB4-4207-B999-82AB9C6064E4}" type="presParOf" srcId="{A48CA407-3F5A-4A44-8166-AFB9FB6C47BB}" destId="{9828EEE8-08BA-43C9-9317-E3605482FE52}" srcOrd="0" destOrd="0" presId="urn:microsoft.com/office/officeart/2005/8/layout/orgChart1"/>
    <dgm:cxn modelId="{55791D67-8C0E-4DF4-9199-CE96914C9FF9}" type="presParOf" srcId="{A48CA407-3F5A-4A44-8166-AFB9FB6C47BB}" destId="{20579FD9-A8A2-474A-9483-531475B0E4A2}" srcOrd="1" destOrd="0" presId="urn:microsoft.com/office/officeart/2005/8/layout/orgChart1"/>
    <dgm:cxn modelId="{401A5499-0BDF-40F3-85CD-2E35727C870A}" type="presParOf" srcId="{737398C9-B875-4FB6-AC59-F7022201E4C6}" destId="{3C1ED2A2-D670-4B2F-8E9F-86BED1512E81}" srcOrd="1" destOrd="0" presId="urn:microsoft.com/office/officeart/2005/8/layout/orgChart1"/>
    <dgm:cxn modelId="{D083BFFC-0CEF-4B96-8D80-CF6D27DB2E08}" type="presParOf" srcId="{737398C9-B875-4FB6-AC59-F7022201E4C6}" destId="{41640890-2C04-48BD-83AB-186285CB2683}" srcOrd="2" destOrd="0" presId="urn:microsoft.com/office/officeart/2005/8/layout/orgChart1"/>
    <dgm:cxn modelId="{2DCBAC11-B863-41B2-AB3F-E2F106DCDA4C}" type="presParOf" srcId="{41640890-2C04-48BD-83AB-186285CB2683}" destId="{52E00CA2-1CD4-42A1-8903-053E6263CBD8}" srcOrd="0" destOrd="0" presId="urn:microsoft.com/office/officeart/2005/8/layout/orgChart1"/>
    <dgm:cxn modelId="{370B3771-DB5E-4649-8E42-8B0A44D2B5EB}" type="presParOf" srcId="{41640890-2C04-48BD-83AB-186285CB2683}" destId="{C3D95A7F-F9CD-4E8D-8B10-B824BC10E60D}" srcOrd="1" destOrd="0" presId="urn:microsoft.com/office/officeart/2005/8/layout/orgChart1"/>
    <dgm:cxn modelId="{FFF18525-7708-4EA9-BB90-A24377C29CF3}" type="presParOf" srcId="{C3D95A7F-F9CD-4E8D-8B10-B824BC10E60D}" destId="{D82F77A5-DE74-4327-9969-BA9CF4637F10}" srcOrd="0" destOrd="0" presId="urn:microsoft.com/office/officeart/2005/8/layout/orgChart1"/>
    <dgm:cxn modelId="{886150B1-C2D4-43CC-B561-FD06676EEE01}" type="presParOf" srcId="{D82F77A5-DE74-4327-9969-BA9CF4637F10}" destId="{1195CF37-1E2E-4332-8A25-08A5CDA5D5F7}" srcOrd="0" destOrd="0" presId="urn:microsoft.com/office/officeart/2005/8/layout/orgChart1"/>
    <dgm:cxn modelId="{9672B81A-1AFB-4C05-9B53-FB964F6FA631}" type="presParOf" srcId="{D82F77A5-DE74-4327-9969-BA9CF4637F10}" destId="{2747C6D1-D5B0-45BE-9622-4AE9E9317F33}" srcOrd="1" destOrd="0" presId="urn:microsoft.com/office/officeart/2005/8/layout/orgChart1"/>
    <dgm:cxn modelId="{8018636A-14C0-481A-80E8-DC4EEEA31522}" type="presParOf" srcId="{C3D95A7F-F9CD-4E8D-8B10-B824BC10E60D}" destId="{EAD5F6E2-3814-4FB8-B1BB-D84B9FEDC2A4}" srcOrd="1" destOrd="0" presId="urn:microsoft.com/office/officeart/2005/8/layout/orgChart1"/>
    <dgm:cxn modelId="{06123472-CBF6-41FC-893B-9E691B6637D3}" type="presParOf" srcId="{C3D95A7F-F9CD-4E8D-8B10-B824BC10E60D}" destId="{F0573D72-D5A3-4C7D-9ADB-EDDB3D37ACD1}" srcOrd="2" destOrd="0" presId="urn:microsoft.com/office/officeart/2005/8/layout/orgChart1"/>
    <dgm:cxn modelId="{324D46CA-3231-4E35-9ED1-6C694331619B}" type="presParOf" srcId="{F0573D72-D5A3-4C7D-9ADB-EDDB3D37ACD1}" destId="{50726A37-96DF-4E9D-BBAA-7E385CD696AA}" srcOrd="0" destOrd="0" presId="urn:microsoft.com/office/officeart/2005/8/layout/orgChart1"/>
    <dgm:cxn modelId="{CC76E1CB-2225-46C9-9A2F-2B772F04C0C6}" type="presParOf" srcId="{F0573D72-D5A3-4C7D-9ADB-EDDB3D37ACD1}" destId="{682D6148-A175-4E59-9AD8-06EA398D2476}" srcOrd="1" destOrd="0" presId="urn:microsoft.com/office/officeart/2005/8/layout/orgChart1"/>
    <dgm:cxn modelId="{3718B109-B415-4CF3-9A64-B3B1A3E295EB}" type="presParOf" srcId="{682D6148-A175-4E59-9AD8-06EA398D2476}" destId="{8E2D7C31-D891-44FD-971D-C7BF6395097C}" srcOrd="0" destOrd="0" presId="urn:microsoft.com/office/officeart/2005/8/layout/orgChart1"/>
    <dgm:cxn modelId="{BD6936A5-DFCE-48C9-B1D4-94ABCAD04AFC}" type="presParOf" srcId="{8E2D7C31-D891-44FD-971D-C7BF6395097C}" destId="{FC07423A-7F1F-4B2C-A464-40DC49CDE418}" srcOrd="0" destOrd="0" presId="urn:microsoft.com/office/officeart/2005/8/layout/orgChart1"/>
    <dgm:cxn modelId="{56B4FA21-8FFE-45C1-89DD-1FE98DEC32EA}" type="presParOf" srcId="{8E2D7C31-D891-44FD-971D-C7BF6395097C}" destId="{8BC6DC38-74BF-41F1-943C-712C87F51A47}" srcOrd="1" destOrd="0" presId="urn:microsoft.com/office/officeart/2005/8/layout/orgChart1"/>
    <dgm:cxn modelId="{165515D8-73C2-4984-ADF3-E10D77DF06BD}" type="presParOf" srcId="{682D6148-A175-4E59-9AD8-06EA398D2476}" destId="{895A3820-48A5-4F1E-9B20-000659DC6952}" srcOrd="1" destOrd="0" presId="urn:microsoft.com/office/officeart/2005/8/layout/orgChart1"/>
    <dgm:cxn modelId="{E90865A9-22ED-4A99-9B81-14299226150D}" type="presParOf" srcId="{682D6148-A175-4E59-9AD8-06EA398D2476}" destId="{8D819CB5-7CDE-45E2-8AEE-7284F9B5CB76}" srcOrd="2" destOrd="0" presId="urn:microsoft.com/office/officeart/2005/8/layout/orgChart1"/>
    <dgm:cxn modelId="{1B23D1E3-2C31-4F91-B50F-D1E8A77A267D}" type="presParOf" srcId="{41640890-2C04-48BD-83AB-186285CB2683}" destId="{3EAC99E1-7291-4425-BF0E-28EA01EC5647}" srcOrd="2" destOrd="0" presId="urn:microsoft.com/office/officeart/2005/8/layout/orgChart1"/>
    <dgm:cxn modelId="{AA96E08A-6071-4766-B9FC-5BCBB721D9D4}" type="presParOf" srcId="{41640890-2C04-48BD-83AB-186285CB2683}" destId="{A88142DE-D18F-447A-A77B-503EF1F8668B}" srcOrd="3" destOrd="0" presId="urn:microsoft.com/office/officeart/2005/8/layout/orgChart1"/>
    <dgm:cxn modelId="{E4B301AE-FF4F-4693-8A0D-4A1737604AC3}" type="presParOf" srcId="{A88142DE-D18F-447A-A77B-503EF1F8668B}" destId="{93A9671F-CC96-438A-B159-76668672A114}" srcOrd="0" destOrd="0" presId="urn:microsoft.com/office/officeart/2005/8/layout/orgChart1"/>
    <dgm:cxn modelId="{1C13D7BA-C8CD-4614-BD6E-B7B96C22DFD9}" type="presParOf" srcId="{93A9671F-CC96-438A-B159-76668672A114}" destId="{B8A265D0-FF1A-4145-B7E2-B27E847713C5}" srcOrd="0" destOrd="0" presId="urn:microsoft.com/office/officeart/2005/8/layout/orgChart1"/>
    <dgm:cxn modelId="{45B921FA-A209-4F82-B009-C4A958632A01}" type="presParOf" srcId="{93A9671F-CC96-438A-B159-76668672A114}" destId="{E6EC6E10-9C55-4F8F-9424-C02ACA21F721}" srcOrd="1" destOrd="0" presId="urn:microsoft.com/office/officeart/2005/8/layout/orgChart1"/>
    <dgm:cxn modelId="{4E8B2EAE-1D77-4448-A8FF-9113553D52AD}" type="presParOf" srcId="{A88142DE-D18F-447A-A77B-503EF1F8668B}" destId="{79EAF9C3-473D-4452-ABEF-DA686E456FD2}" srcOrd="1" destOrd="0" presId="urn:microsoft.com/office/officeart/2005/8/layout/orgChart1"/>
    <dgm:cxn modelId="{F753D898-4E2E-4B73-8E20-66195B3970EF}" type="presParOf" srcId="{A88142DE-D18F-447A-A77B-503EF1F8668B}" destId="{F003595B-CA79-4B51-AE96-445CE8337070}" srcOrd="2" destOrd="0" presId="urn:microsoft.com/office/officeart/2005/8/layout/orgChart1"/>
    <dgm:cxn modelId="{E4A295D8-B481-44B5-9465-7EAFBFF5DF77}" type="presParOf" srcId="{0C78AFAE-8042-41EB-B655-46929CE66EA1}" destId="{3723237D-AB9B-4621-B39B-5DBA6F724FF8}" srcOrd="4" destOrd="0" presId="urn:microsoft.com/office/officeart/2005/8/layout/orgChart1"/>
    <dgm:cxn modelId="{28447F07-BA84-4C57-BB64-25BBAB3A045F}" type="presParOf" srcId="{0C78AFAE-8042-41EB-B655-46929CE66EA1}" destId="{39B612E9-E7FB-42EF-8E1D-5BAD3D3EC4EB}" srcOrd="5" destOrd="0" presId="urn:microsoft.com/office/officeart/2005/8/layout/orgChart1"/>
    <dgm:cxn modelId="{6CE62DB4-7E1F-4057-890D-D0CC0A9B3518}" type="presParOf" srcId="{39B612E9-E7FB-42EF-8E1D-5BAD3D3EC4EB}" destId="{D45BA702-086A-46F9-8A6C-431BE9130FCE}" srcOrd="0" destOrd="0" presId="urn:microsoft.com/office/officeart/2005/8/layout/orgChart1"/>
    <dgm:cxn modelId="{A43FD534-7452-48EF-BE73-F2DECA3979C7}" type="presParOf" srcId="{D45BA702-086A-46F9-8A6C-431BE9130FCE}" destId="{DFEE0DFD-45F8-4988-9B8A-FFEF7DC7D1AF}" srcOrd="0" destOrd="0" presId="urn:microsoft.com/office/officeart/2005/8/layout/orgChart1"/>
    <dgm:cxn modelId="{081D8705-A170-4AA6-A365-35701D9CBED7}" type="presParOf" srcId="{D45BA702-086A-46F9-8A6C-431BE9130FCE}" destId="{08E3C8C8-DB5B-4C38-9168-D1BA0D2DFA46}" srcOrd="1" destOrd="0" presId="urn:microsoft.com/office/officeart/2005/8/layout/orgChart1"/>
    <dgm:cxn modelId="{1D87E8A3-8C10-4E46-881B-69FD12A0396B}" type="presParOf" srcId="{39B612E9-E7FB-42EF-8E1D-5BAD3D3EC4EB}" destId="{47AEFE73-F4B7-4615-8B0C-2FCE9E0F5D28}" srcOrd="1" destOrd="0" presId="urn:microsoft.com/office/officeart/2005/8/layout/orgChart1"/>
    <dgm:cxn modelId="{ABE9E290-1EE3-4F72-9990-6CD2F85875F5}" type="presParOf" srcId="{39B612E9-E7FB-42EF-8E1D-5BAD3D3EC4EB}" destId="{BF100EFC-0E54-4E5F-A7D6-23BD44DBEA1C}" srcOrd="2" destOrd="0" presId="urn:microsoft.com/office/officeart/2005/8/layout/orgChart1"/>
    <dgm:cxn modelId="{10AE3540-BCED-48D7-B0CD-2C73DA855B4A}" type="presParOf" srcId="{BF100EFC-0E54-4E5F-A7D6-23BD44DBEA1C}" destId="{A452ED64-B8A8-4964-82C0-BD22E6FAAD51}" srcOrd="0" destOrd="0" presId="urn:microsoft.com/office/officeart/2005/8/layout/orgChart1"/>
    <dgm:cxn modelId="{EC40EC14-84B9-4C2D-89B6-F64BB51D7CFA}" type="presParOf" srcId="{BF100EFC-0E54-4E5F-A7D6-23BD44DBEA1C}" destId="{33075EC0-AE19-4E13-992C-76456D704FCB}" srcOrd="1" destOrd="0" presId="urn:microsoft.com/office/officeart/2005/8/layout/orgChart1"/>
    <dgm:cxn modelId="{F99B4574-F55E-4165-9D71-5EA3579C1D0E}" type="presParOf" srcId="{33075EC0-AE19-4E13-992C-76456D704FCB}" destId="{A7918B98-3A4D-4296-A43A-E93D62B57E1A}" srcOrd="0" destOrd="0" presId="urn:microsoft.com/office/officeart/2005/8/layout/orgChart1"/>
    <dgm:cxn modelId="{9F248D0F-CA60-4A85-9B5D-F8C373D2A075}" type="presParOf" srcId="{A7918B98-3A4D-4296-A43A-E93D62B57E1A}" destId="{6CA01958-6816-4483-8557-11569A76CCD2}" srcOrd="0" destOrd="0" presId="urn:microsoft.com/office/officeart/2005/8/layout/orgChart1"/>
    <dgm:cxn modelId="{DB69EB7A-2C11-4824-9BBF-748A466C34FD}" type="presParOf" srcId="{A7918B98-3A4D-4296-A43A-E93D62B57E1A}" destId="{F21A6B88-ACB0-474A-84E2-A40734EFE412}" srcOrd="1" destOrd="0" presId="urn:microsoft.com/office/officeart/2005/8/layout/orgChart1"/>
    <dgm:cxn modelId="{225D6D78-DFB4-4B85-B1F3-E1B0E23211E5}" type="presParOf" srcId="{33075EC0-AE19-4E13-992C-76456D704FCB}" destId="{C5F9798E-52E8-4873-B53B-F9A1CC795363}" srcOrd="1" destOrd="0" presId="urn:microsoft.com/office/officeart/2005/8/layout/orgChart1"/>
    <dgm:cxn modelId="{44EEE71B-2747-40C2-9B4C-D23D6CD7A299}" type="presParOf" srcId="{33075EC0-AE19-4E13-992C-76456D704FCB}" destId="{0EDE9505-963C-4F47-95F8-846C9BA6AB6C}" srcOrd="2" destOrd="0" presId="urn:microsoft.com/office/officeart/2005/8/layout/orgChart1"/>
    <dgm:cxn modelId="{AB4D0605-48A4-4FD8-A54E-676D2708A8FC}" type="presParOf" srcId="{0C78AFAE-8042-41EB-B655-46929CE66EA1}" destId="{DC4349BB-9B4A-490A-BC96-B181072D9AED}" srcOrd="6" destOrd="0" presId="urn:microsoft.com/office/officeart/2005/8/layout/orgChart1"/>
    <dgm:cxn modelId="{DC4757FD-3E18-4384-B292-FF976D58783A}" type="presParOf" srcId="{0C78AFAE-8042-41EB-B655-46929CE66EA1}" destId="{BD9AB81C-589D-4864-BC89-F9DC3CE3D3F8}" srcOrd="7" destOrd="0" presId="urn:microsoft.com/office/officeart/2005/8/layout/orgChart1"/>
    <dgm:cxn modelId="{B3721CDD-337A-4E54-96C8-975457590926}" type="presParOf" srcId="{BD9AB81C-589D-4864-BC89-F9DC3CE3D3F8}" destId="{E87EBBCF-A647-4B34-93B1-673754A29019}" srcOrd="0" destOrd="0" presId="urn:microsoft.com/office/officeart/2005/8/layout/orgChart1"/>
    <dgm:cxn modelId="{23C641D1-662C-4CBA-9E94-3A5B36FA579B}" type="presParOf" srcId="{E87EBBCF-A647-4B34-93B1-673754A29019}" destId="{C0C18280-3E61-4D66-9F6D-573ACB03D3AA}" srcOrd="0" destOrd="0" presId="urn:microsoft.com/office/officeart/2005/8/layout/orgChart1"/>
    <dgm:cxn modelId="{FFC343CC-C6B3-4E1D-B9EC-2F0C50F5CF23}" type="presParOf" srcId="{E87EBBCF-A647-4B34-93B1-673754A29019}" destId="{CB053EF7-996F-4F27-8880-F86ADD3B174D}" srcOrd="1" destOrd="0" presId="urn:microsoft.com/office/officeart/2005/8/layout/orgChart1"/>
    <dgm:cxn modelId="{15FCE1EB-4225-4484-A640-675DFE19426D}" type="presParOf" srcId="{BD9AB81C-589D-4864-BC89-F9DC3CE3D3F8}" destId="{266C45ED-2E50-471B-BA2F-6E1A0EA8DDD5}" srcOrd="1" destOrd="0" presId="urn:microsoft.com/office/officeart/2005/8/layout/orgChart1"/>
    <dgm:cxn modelId="{AC91CE38-87DE-4C2D-9C5C-8C7E700798B2}" type="presParOf" srcId="{BD9AB81C-589D-4864-BC89-F9DC3CE3D3F8}" destId="{3533DC00-1716-47EC-A464-84E3F08513BB}" srcOrd="2" destOrd="0" presId="urn:microsoft.com/office/officeart/2005/8/layout/orgChart1"/>
    <dgm:cxn modelId="{CB5CB2DA-942B-404D-8496-FF64CA4BB8F1}" type="presParOf" srcId="{3533DC00-1716-47EC-A464-84E3F08513BB}" destId="{02B3C2B4-C91D-459B-8044-027DDAF5A15F}" srcOrd="0" destOrd="0" presId="urn:microsoft.com/office/officeart/2005/8/layout/orgChart1"/>
    <dgm:cxn modelId="{E5FACECE-4F0A-45B4-89E0-594DFED9B09E}" type="presParOf" srcId="{3533DC00-1716-47EC-A464-84E3F08513BB}" destId="{406D4633-A5E0-4DFE-8FF7-6AD8696AD3E2}" srcOrd="1" destOrd="0" presId="urn:microsoft.com/office/officeart/2005/8/layout/orgChart1"/>
    <dgm:cxn modelId="{C1E95106-2552-40C0-A70A-1F860CA454E6}" type="presParOf" srcId="{406D4633-A5E0-4DFE-8FF7-6AD8696AD3E2}" destId="{08940E3B-F90E-4F03-88D7-F40FFEBBF337}" srcOrd="0" destOrd="0" presId="urn:microsoft.com/office/officeart/2005/8/layout/orgChart1"/>
    <dgm:cxn modelId="{C074A6BB-FB8C-4A4C-8F94-5B969AA8D1AB}" type="presParOf" srcId="{08940E3B-F90E-4F03-88D7-F40FFEBBF337}" destId="{42210D10-AE60-4C1B-A879-D0EECCFB2862}" srcOrd="0" destOrd="0" presId="urn:microsoft.com/office/officeart/2005/8/layout/orgChart1"/>
    <dgm:cxn modelId="{60C2AE7C-470F-4AAB-A4EB-6C4061CA1194}" type="presParOf" srcId="{08940E3B-F90E-4F03-88D7-F40FFEBBF337}" destId="{007FF935-F98B-4CA1-A456-0BA2B635D3A5}" srcOrd="1" destOrd="0" presId="urn:microsoft.com/office/officeart/2005/8/layout/orgChart1"/>
    <dgm:cxn modelId="{5917E353-D406-4C0B-99EA-02E17DBAD2A7}" type="presParOf" srcId="{406D4633-A5E0-4DFE-8FF7-6AD8696AD3E2}" destId="{22FC5D36-63F3-4E58-9A16-F87A1372A4DA}" srcOrd="1" destOrd="0" presId="urn:microsoft.com/office/officeart/2005/8/layout/orgChart1"/>
    <dgm:cxn modelId="{CBBAE49A-A419-493C-890E-EDA7ABA88092}" type="presParOf" srcId="{406D4633-A5E0-4DFE-8FF7-6AD8696AD3E2}" destId="{A9EA41C3-29FF-4646-95EC-2BB4C2369BEA}" srcOrd="2" destOrd="0" presId="urn:microsoft.com/office/officeart/2005/8/layout/orgChart1"/>
    <dgm:cxn modelId="{BE2F14C2-7BD3-49E3-A774-B635A76E8E4C}" type="presParOf" srcId="{3533DC00-1716-47EC-A464-84E3F08513BB}" destId="{201245EF-F53D-4308-92F2-155989C3C9D7}" srcOrd="2" destOrd="0" presId="urn:microsoft.com/office/officeart/2005/8/layout/orgChart1"/>
    <dgm:cxn modelId="{B92CB314-6050-4716-910B-012977F1CA9B}" type="presParOf" srcId="{3533DC00-1716-47EC-A464-84E3F08513BB}" destId="{04C33530-913B-4A92-B565-814BE7D132C6}" srcOrd="3" destOrd="0" presId="urn:microsoft.com/office/officeart/2005/8/layout/orgChart1"/>
    <dgm:cxn modelId="{9BD2C4AB-378B-446F-885C-B0430C6CC44A}" type="presParOf" srcId="{04C33530-913B-4A92-B565-814BE7D132C6}" destId="{99DAF559-7CA4-4136-A128-DFFDEA8B21EC}" srcOrd="0" destOrd="0" presId="urn:microsoft.com/office/officeart/2005/8/layout/orgChart1"/>
    <dgm:cxn modelId="{4470CE3E-6A16-4200-9144-F0A48F70D22D}" type="presParOf" srcId="{99DAF559-7CA4-4136-A128-DFFDEA8B21EC}" destId="{B0ADB290-78E6-45A6-B5A3-27AF26B037AC}" srcOrd="0" destOrd="0" presId="urn:microsoft.com/office/officeart/2005/8/layout/orgChart1"/>
    <dgm:cxn modelId="{6F6698B6-58B7-4E79-8918-3FA4C9D95757}" type="presParOf" srcId="{99DAF559-7CA4-4136-A128-DFFDEA8B21EC}" destId="{AEFACDB2-F920-4F70-BDF6-2D4A869045A7}" srcOrd="1" destOrd="0" presId="urn:microsoft.com/office/officeart/2005/8/layout/orgChart1"/>
    <dgm:cxn modelId="{4B332CD7-1CB2-45CE-BCD0-3FCA7A293246}" type="presParOf" srcId="{04C33530-913B-4A92-B565-814BE7D132C6}" destId="{E3D4DF3C-F20C-4F9B-A1CA-6779A0B1E232}" srcOrd="1" destOrd="0" presId="urn:microsoft.com/office/officeart/2005/8/layout/orgChart1"/>
    <dgm:cxn modelId="{0CE87AAB-6807-4E18-BE03-50DE520D8802}" type="presParOf" srcId="{04C33530-913B-4A92-B565-814BE7D132C6}" destId="{4247F2DF-E721-4292-8998-320FA2242EEB}" srcOrd="2" destOrd="0" presId="urn:microsoft.com/office/officeart/2005/8/layout/orgChart1"/>
    <dgm:cxn modelId="{F56E3BCF-2C97-46C8-A5DE-31724498AEB9}" type="presParOf" srcId="{0C78AFAE-8042-41EB-B655-46929CE66EA1}" destId="{D79DA7B5-5AC4-4CC8-968D-C7B56BF0BA16}" srcOrd="8" destOrd="0" presId="urn:microsoft.com/office/officeart/2005/8/layout/orgChart1"/>
    <dgm:cxn modelId="{E8DE3159-31D8-4E5B-BCF0-7A737E00720A}" type="presParOf" srcId="{0C78AFAE-8042-41EB-B655-46929CE66EA1}" destId="{09D956D8-12D8-4DB2-A274-D48C6FD28664}" srcOrd="9" destOrd="0" presId="urn:microsoft.com/office/officeart/2005/8/layout/orgChart1"/>
    <dgm:cxn modelId="{191EE5D0-DE49-4CD3-B78D-2C739CD53E89}" type="presParOf" srcId="{09D956D8-12D8-4DB2-A274-D48C6FD28664}" destId="{D8489814-2443-4A52-B962-C91759C207D5}" srcOrd="0" destOrd="0" presId="urn:microsoft.com/office/officeart/2005/8/layout/orgChart1"/>
    <dgm:cxn modelId="{87F83CE9-164A-47DB-8EE0-F0D7CE677284}" type="presParOf" srcId="{D8489814-2443-4A52-B962-C91759C207D5}" destId="{D7592B42-F858-418C-97BA-03A316003D55}" srcOrd="0" destOrd="0" presId="urn:microsoft.com/office/officeart/2005/8/layout/orgChart1"/>
    <dgm:cxn modelId="{68FD0958-6309-461E-BEF8-40145CF8E7B5}" type="presParOf" srcId="{D8489814-2443-4A52-B962-C91759C207D5}" destId="{05CA6E24-D4DC-441E-9289-FDD448A70FFB}" srcOrd="1" destOrd="0" presId="urn:microsoft.com/office/officeart/2005/8/layout/orgChart1"/>
    <dgm:cxn modelId="{8E01D735-5C26-4A9E-8065-DE596408F345}" type="presParOf" srcId="{09D956D8-12D8-4DB2-A274-D48C6FD28664}" destId="{502991B0-E8FF-4AB4-9369-0BC8E687D9B4}" srcOrd="1" destOrd="0" presId="urn:microsoft.com/office/officeart/2005/8/layout/orgChart1"/>
    <dgm:cxn modelId="{1CE4754F-C4DC-4508-BF17-6D35C5A4DEB8}" type="presParOf" srcId="{09D956D8-12D8-4DB2-A274-D48C6FD28664}" destId="{AE124763-458F-426E-8C7D-E0453BE88A4C}" srcOrd="2" destOrd="0" presId="urn:microsoft.com/office/officeart/2005/8/layout/orgChart1"/>
    <dgm:cxn modelId="{47EF1775-DB30-413E-8BA5-5CE361BACD24}" type="presParOf" srcId="{AE124763-458F-426E-8C7D-E0453BE88A4C}" destId="{4E30CA2D-0E59-48D5-B68B-A85E2951FF53}" srcOrd="0" destOrd="0" presId="urn:microsoft.com/office/officeart/2005/8/layout/orgChart1"/>
    <dgm:cxn modelId="{B3E0388E-0AF0-4DF7-BC08-B90BB5100280}" type="presParOf" srcId="{AE124763-458F-426E-8C7D-E0453BE88A4C}" destId="{02F24260-19AC-4FF1-BA8D-6A30B72D205D}" srcOrd="1" destOrd="0" presId="urn:microsoft.com/office/officeart/2005/8/layout/orgChart1"/>
    <dgm:cxn modelId="{CB7305AC-29B6-40D1-A654-CA04F26A1813}" type="presParOf" srcId="{02F24260-19AC-4FF1-BA8D-6A30B72D205D}" destId="{FB401DCA-A89A-441D-B904-6149E8C63822}" srcOrd="0" destOrd="0" presId="urn:microsoft.com/office/officeart/2005/8/layout/orgChart1"/>
    <dgm:cxn modelId="{AC3BBFFC-D2BE-4110-9633-6EE28554C5CB}" type="presParOf" srcId="{FB401DCA-A89A-441D-B904-6149E8C63822}" destId="{BAE2394E-C9C6-4A7D-895E-31AACBE6CB04}" srcOrd="0" destOrd="0" presId="urn:microsoft.com/office/officeart/2005/8/layout/orgChart1"/>
    <dgm:cxn modelId="{894CB274-4156-4133-8283-E02C2F9E4CCB}" type="presParOf" srcId="{FB401DCA-A89A-441D-B904-6149E8C63822}" destId="{0B65AC38-E1B0-46EF-B614-EB631AE402E8}" srcOrd="1" destOrd="0" presId="urn:microsoft.com/office/officeart/2005/8/layout/orgChart1"/>
    <dgm:cxn modelId="{C34E5928-36B0-4A68-92F6-7893C7650CE3}" type="presParOf" srcId="{02F24260-19AC-4FF1-BA8D-6A30B72D205D}" destId="{571830F5-2E56-48C9-830F-CB65DAB539D0}" srcOrd="1" destOrd="0" presId="urn:microsoft.com/office/officeart/2005/8/layout/orgChart1"/>
    <dgm:cxn modelId="{5FA8B801-A435-4B73-A126-FFBF5B308DF2}" type="presParOf" srcId="{02F24260-19AC-4FF1-BA8D-6A30B72D205D}" destId="{35D33ED8-5F13-44F3-B8FC-A834E360992C}" srcOrd="2" destOrd="0" presId="urn:microsoft.com/office/officeart/2005/8/layout/orgChart1"/>
    <dgm:cxn modelId="{BE3087FA-6738-4D14-9360-661B4A25C3E2}" type="presParOf" srcId="{35D33ED8-5F13-44F3-B8FC-A834E360992C}" destId="{DDD4DFC7-B51F-4EC1-8BBF-13A4B2EBA2D6}" srcOrd="0" destOrd="0" presId="urn:microsoft.com/office/officeart/2005/8/layout/orgChart1"/>
    <dgm:cxn modelId="{07FD0C79-1257-4B8E-8AF8-C73D0E015F24}" type="presParOf" srcId="{35D33ED8-5F13-44F3-B8FC-A834E360992C}" destId="{7966BEFE-1641-4BE9-BDDD-A9D6B975E4FC}" srcOrd="1" destOrd="0" presId="urn:microsoft.com/office/officeart/2005/8/layout/orgChart1"/>
    <dgm:cxn modelId="{7EA6F0A3-DC0D-4753-9513-DE38DFE12D42}" type="presParOf" srcId="{7966BEFE-1641-4BE9-BDDD-A9D6B975E4FC}" destId="{9E58E859-E26C-4D39-84FF-B55EA2AEDF69}" srcOrd="0" destOrd="0" presId="urn:microsoft.com/office/officeart/2005/8/layout/orgChart1"/>
    <dgm:cxn modelId="{DE7925EF-0448-431F-98A6-2562BDA1805B}" type="presParOf" srcId="{9E58E859-E26C-4D39-84FF-B55EA2AEDF69}" destId="{90DF9CC7-F0A7-4069-A47D-FF35BA615258}" srcOrd="0" destOrd="0" presId="urn:microsoft.com/office/officeart/2005/8/layout/orgChart1"/>
    <dgm:cxn modelId="{2260369A-4FDE-4109-BEB8-71613773F3D4}" type="presParOf" srcId="{9E58E859-E26C-4D39-84FF-B55EA2AEDF69}" destId="{FD762689-358B-4CC3-A4D2-AE3C66C6E778}" srcOrd="1" destOrd="0" presId="urn:microsoft.com/office/officeart/2005/8/layout/orgChart1"/>
    <dgm:cxn modelId="{8459F520-7E99-42A1-BF34-7D47CEBCF40E}" type="presParOf" srcId="{7966BEFE-1641-4BE9-BDDD-A9D6B975E4FC}" destId="{BEAE5167-313B-480D-8B15-78A3170D6A56}" srcOrd="1" destOrd="0" presId="urn:microsoft.com/office/officeart/2005/8/layout/orgChart1"/>
    <dgm:cxn modelId="{6B518B9C-E51A-4DBC-A01A-74ABDB115C07}" type="presParOf" srcId="{7966BEFE-1641-4BE9-BDDD-A9D6B975E4FC}" destId="{DD652FDD-8BEE-4A82-BC2C-CBBB5BB451C9}" srcOrd="2" destOrd="0" presId="urn:microsoft.com/office/officeart/2005/8/layout/orgChart1"/>
    <dgm:cxn modelId="{57477D44-4AE0-46E6-AD08-703208940E92}" type="presParOf" srcId="{DD652FDD-8BEE-4A82-BC2C-CBBB5BB451C9}" destId="{C57C1645-6C48-494E-830A-4F825B1FAF11}" srcOrd="0" destOrd="0" presId="urn:microsoft.com/office/officeart/2005/8/layout/orgChart1"/>
    <dgm:cxn modelId="{0B58663E-B666-4529-8F89-88F01E544E0D}" type="presParOf" srcId="{DD652FDD-8BEE-4A82-BC2C-CBBB5BB451C9}" destId="{5CCE97DF-1AE4-4F2F-932A-BF5D7C4BD674}" srcOrd="1" destOrd="0" presId="urn:microsoft.com/office/officeart/2005/8/layout/orgChart1"/>
    <dgm:cxn modelId="{3A092C89-AE99-464F-9D57-3866D4EE858B}" type="presParOf" srcId="{5CCE97DF-1AE4-4F2F-932A-BF5D7C4BD674}" destId="{1DBF9455-8A15-4B8F-B85D-12605033824F}" srcOrd="0" destOrd="0" presId="urn:microsoft.com/office/officeart/2005/8/layout/orgChart1"/>
    <dgm:cxn modelId="{83B5F645-ADD0-4521-9360-41C6763A7224}" type="presParOf" srcId="{1DBF9455-8A15-4B8F-B85D-12605033824F}" destId="{2D3CBCF7-71E2-4BED-B4A6-017F93A978E9}" srcOrd="0" destOrd="0" presId="urn:microsoft.com/office/officeart/2005/8/layout/orgChart1"/>
    <dgm:cxn modelId="{6ABB04DC-8894-470E-8CAD-25EC3FF1F0B7}" type="presParOf" srcId="{1DBF9455-8A15-4B8F-B85D-12605033824F}" destId="{4271D0D4-6E0A-4C42-A223-71D96FD33ED5}" srcOrd="1" destOrd="0" presId="urn:microsoft.com/office/officeart/2005/8/layout/orgChart1"/>
    <dgm:cxn modelId="{7D74B003-3249-41BC-93C6-F50E0EC2986E}" type="presParOf" srcId="{5CCE97DF-1AE4-4F2F-932A-BF5D7C4BD674}" destId="{8BA89E6F-55F9-41E8-AEE4-07220F2FAC3E}" srcOrd="1" destOrd="0" presId="urn:microsoft.com/office/officeart/2005/8/layout/orgChart1"/>
    <dgm:cxn modelId="{5B1DDEB6-536E-49D4-858D-E3640605099F}" type="presParOf" srcId="{5CCE97DF-1AE4-4F2F-932A-BF5D7C4BD674}" destId="{1958B9F6-97F4-4AC7-A907-BD929713B582}" srcOrd="2" destOrd="0" presId="urn:microsoft.com/office/officeart/2005/8/layout/orgChart1"/>
    <dgm:cxn modelId="{FE39E336-C29D-4728-8953-19F216421D12}" type="presParOf" srcId="{0C78AFAE-8042-41EB-B655-46929CE66EA1}" destId="{BAB38ED7-0F12-4C0F-B961-219BA6A31594}" srcOrd="10" destOrd="0" presId="urn:microsoft.com/office/officeart/2005/8/layout/orgChart1"/>
    <dgm:cxn modelId="{5A60DAB9-C9EA-453B-8628-8C01FAD05DAB}" type="presParOf" srcId="{0C78AFAE-8042-41EB-B655-46929CE66EA1}" destId="{67BDE684-695B-4907-B0CC-51C57C3462E7}" srcOrd="11" destOrd="0" presId="urn:microsoft.com/office/officeart/2005/8/layout/orgChart1"/>
    <dgm:cxn modelId="{2F872777-55E0-4BAF-AE80-A9D463C7F3D2}" type="presParOf" srcId="{67BDE684-695B-4907-B0CC-51C57C3462E7}" destId="{A2FCA589-F5C5-4149-9618-495AA6CEB835}" srcOrd="0" destOrd="0" presId="urn:microsoft.com/office/officeart/2005/8/layout/orgChart1"/>
    <dgm:cxn modelId="{298FCFE5-2DD0-472B-8045-DE5241FEE568}" type="presParOf" srcId="{A2FCA589-F5C5-4149-9618-495AA6CEB835}" destId="{E62C3C24-7118-4B3D-BFCE-F781A7EA865D}" srcOrd="0" destOrd="0" presId="urn:microsoft.com/office/officeart/2005/8/layout/orgChart1"/>
    <dgm:cxn modelId="{45360DF9-19B0-48FB-B2AE-FBA2EF212901}" type="presParOf" srcId="{A2FCA589-F5C5-4149-9618-495AA6CEB835}" destId="{87812301-9395-4422-8D7A-36BE47A8B10C}" srcOrd="1" destOrd="0" presId="urn:microsoft.com/office/officeart/2005/8/layout/orgChart1"/>
    <dgm:cxn modelId="{7744BDA3-B031-46F6-88D1-CC1C317F40ED}" type="presParOf" srcId="{67BDE684-695B-4907-B0CC-51C57C3462E7}" destId="{D88D4E2E-BE2A-4CE5-8522-C23BFF18F0A0}" srcOrd="1" destOrd="0" presId="urn:microsoft.com/office/officeart/2005/8/layout/orgChart1"/>
    <dgm:cxn modelId="{BF843AC9-CE86-4C2F-837E-A489D00719AE}" type="presParOf" srcId="{67BDE684-695B-4907-B0CC-51C57C3462E7}" destId="{090A7AA3-3181-43C3-A20B-8C3C6C27249A}" srcOrd="2" destOrd="0" presId="urn:microsoft.com/office/officeart/2005/8/layout/orgChart1"/>
    <dgm:cxn modelId="{84BB9E13-4857-4E74-855C-874D1287D6CA}" type="presParOf" srcId="{0C78AFAE-8042-41EB-B655-46929CE66EA1}" destId="{EA54848B-4B87-4DB8-9BB2-4E1A554B3AE6}" srcOrd="12" destOrd="0" presId="urn:microsoft.com/office/officeart/2005/8/layout/orgChart1"/>
    <dgm:cxn modelId="{BAD84AC3-3ABE-47EF-92BB-D857F1D87A47}" type="presParOf" srcId="{0C78AFAE-8042-41EB-B655-46929CE66EA1}" destId="{E004CA81-C553-4443-8173-46A494CCB88C}" srcOrd="13" destOrd="0" presId="urn:microsoft.com/office/officeart/2005/8/layout/orgChart1"/>
    <dgm:cxn modelId="{E8155403-9702-4AC5-BB54-AE7E042268CD}" type="presParOf" srcId="{E004CA81-C553-4443-8173-46A494CCB88C}" destId="{DCB1A8A9-9FE1-41CC-899C-611221771785}" srcOrd="0" destOrd="0" presId="urn:microsoft.com/office/officeart/2005/8/layout/orgChart1"/>
    <dgm:cxn modelId="{CF6103E4-F818-4BC7-A27F-324C840E6C89}" type="presParOf" srcId="{DCB1A8A9-9FE1-41CC-899C-611221771785}" destId="{B7899191-0DF5-45FF-B0ED-6D19C230A02A}" srcOrd="0" destOrd="0" presId="urn:microsoft.com/office/officeart/2005/8/layout/orgChart1"/>
    <dgm:cxn modelId="{02ECDF2A-5DEF-4627-8470-0834A1DA90B8}" type="presParOf" srcId="{DCB1A8A9-9FE1-41CC-899C-611221771785}" destId="{FA772669-7661-40C5-9366-1E622C1DA32F}" srcOrd="1" destOrd="0" presId="urn:microsoft.com/office/officeart/2005/8/layout/orgChart1"/>
    <dgm:cxn modelId="{8092DF7A-8FC0-4B6D-A212-065DFC6D088B}" type="presParOf" srcId="{E004CA81-C553-4443-8173-46A494CCB88C}" destId="{34E666F2-0BB2-4686-ADBB-35F0E4D6BFFF}" srcOrd="1" destOrd="0" presId="urn:microsoft.com/office/officeart/2005/8/layout/orgChart1"/>
    <dgm:cxn modelId="{B1611E8F-66C0-4598-8B92-7107652D8149}" type="presParOf" srcId="{34E666F2-0BB2-4686-ADBB-35F0E4D6BFFF}" destId="{5829A54F-181A-4919-A540-DFD9469AFF98}" srcOrd="0" destOrd="0" presId="urn:microsoft.com/office/officeart/2005/8/layout/orgChart1"/>
    <dgm:cxn modelId="{CFC47268-E2FE-4BF8-94C8-F7286C3B0F9E}" type="presParOf" srcId="{34E666F2-0BB2-4686-ADBB-35F0E4D6BFFF}" destId="{B7B71FC5-307A-4C4A-BB02-F3BC2431D5E0}" srcOrd="1" destOrd="0" presId="urn:microsoft.com/office/officeart/2005/8/layout/orgChart1"/>
    <dgm:cxn modelId="{C1FE174F-80BF-4C31-9517-9EF9D24C9B9A}" type="presParOf" srcId="{B7B71FC5-307A-4C4A-BB02-F3BC2431D5E0}" destId="{D24F4826-319A-48A5-8ED7-7EE533C2F000}" srcOrd="0" destOrd="0" presId="urn:microsoft.com/office/officeart/2005/8/layout/orgChart1"/>
    <dgm:cxn modelId="{B3DDC519-2E7A-4C08-A5FB-B30DD738CE8F}" type="presParOf" srcId="{D24F4826-319A-48A5-8ED7-7EE533C2F000}" destId="{5DCF0E27-D0A6-4EB2-BE6F-50091F3ACEEC}" srcOrd="0" destOrd="0" presId="urn:microsoft.com/office/officeart/2005/8/layout/orgChart1"/>
    <dgm:cxn modelId="{D1C60979-0E58-49C2-88D9-9482BDF970B1}" type="presParOf" srcId="{D24F4826-319A-48A5-8ED7-7EE533C2F000}" destId="{EC379A50-72E6-4508-B82E-1762A7930F89}" srcOrd="1" destOrd="0" presId="urn:microsoft.com/office/officeart/2005/8/layout/orgChart1"/>
    <dgm:cxn modelId="{BAAACFFC-7B98-4DA7-8BB6-38C7EDD35F7B}" type="presParOf" srcId="{B7B71FC5-307A-4C4A-BB02-F3BC2431D5E0}" destId="{496CC685-1178-498A-B717-5D789882F00E}" srcOrd="1" destOrd="0" presId="urn:microsoft.com/office/officeart/2005/8/layout/orgChart1"/>
    <dgm:cxn modelId="{4F3B2AC1-E665-40F2-A95E-D769D9E69A26}" type="presParOf" srcId="{B7B71FC5-307A-4C4A-BB02-F3BC2431D5E0}" destId="{765AB496-FDFC-4585-B51E-17EA223EA8A1}" srcOrd="2" destOrd="0" presId="urn:microsoft.com/office/officeart/2005/8/layout/orgChart1"/>
    <dgm:cxn modelId="{522A6739-B2DD-49F9-8053-C3C8EA54B5BB}" type="presParOf" srcId="{34E666F2-0BB2-4686-ADBB-35F0E4D6BFFF}" destId="{81DD4BAE-77A2-4690-A2FA-219A375A1127}" srcOrd="2" destOrd="0" presId="urn:microsoft.com/office/officeart/2005/8/layout/orgChart1"/>
    <dgm:cxn modelId="{58E76E2B-422D-48C6-8EF8-C16DEC83CF44}" type="presParOf" srcId="{34E666F2-0BB2-4686-ADBB-35F0E4D6BFFF}" destId="{A8EE93D7-34A0-457B-B50C-7FE28CD157CD}" srcOrd="3" destOrd="0" presId="urn:microsoft.com/office/officeart/2005/8/layout/orgChart1"/>
    <dgm:cxn modelId="{2C2B1C81-2382-4380-897D-85939A9E9BCC}" type="presParOf" srcId="{A8EE93D7-34A0-457B-B50C-7FE28CD157CD}" destId="{3F845AF2-1BE9-4913-8588-7B9EBD0E126A}" srcOrd="0" destOrd="0" presId="urn:microsoft.com/office/officeart/2005/8/layout/orgChart1"/>
    <dgm:cxn modelId="{C1EE0127-274A-4F32-B2C8-930D569A1CF9}" type="presParOf" srcId="{3F845AF2-1BE9-4913-8588-7B9EBD0E126A}" destId="{DA616F17-6D93-4F5B-9E7F-21B35ACD8957}" srcOrd="0" destOrd="0" presId="urn:microsoft.com/office/officeart/2005/8/layout/orgChart1"/>
    <dgm:cxn modelId="{84BC7B3C-B4B5-4649-8735-C619FF66F8EA}" type="presParOf" srcId="{3F845AF2-1BE9-4913-8588-7B9EBD0E126A}" destId="{E59C0D1A-7B5A-4A4B-BEF1-BF8E02D61061}" srcOrd="1" destOrd="0" presId="urn:microsoft.com/office/officeart/2005/8/layout/orgChart1"/>
    <dgm:cxn modelId="{1324FA3B-1F48-4143-AE10-37C6B636AD6B}" type="presParOf" srcId="{A8EE93D7-34A0-457B-B50C-7FE28CD157CD}" destId="{1EF23AA2-65D4-4AF0-9B58-E2AC0F6CE8A8}" srcOrd="1" destOrd="0" presId="urn:microsoft.com/office/officeart/2005/8/layout/orgChart1"/>
    <dgm:cxn modelId="{17A373A1-0D46-4A91-B054-4F7F49B04703}" type="presParOf" srcId="{A8EE93D7-34A0-457B-B50C-7FE28CD157CD}" destId="{D732C888-93CA-4B2F-8A39-66346D97535D}" srcOrd="2" destOrd="0" presId="urn:microsoft.com/office/officeart/2005/8/layout/orgChart1"/>
    <dgm:cxn modelId="{D5AD44CD-C5C3-4946-8BC7-B99F1E5E2B0B}" type="presParOf" srcId="{E004CA81-C553-4443-8173-46A494CCB88C}" destId="{B08FF2BF-66AC-42C4-9EDA-E0D1FD27AFA2}" srcOrd="2" destOrd="0" presId="urn:microsoft.com/office/officeart/2005/8/layout/orgChart1"/>
    <dgm:cxn modelId="{138CC463-F112-4619-9BD4-5757B2BE4193}" type="presParOf" srcId="{1C6E25F8-BF4A-431C-A141-E6B70FD8013C}" destId="{876FF758-DB57-4ECD-9A7D-A2459052E83B}" srcOrd="2" destOrd="0" presId="urn:microsoft.com/office/officeart/2005/8/layout/orgChart1"/>
    <dgm:cxn modelId="{6314B1E1-6DDA-4B5D-8533-5EFCA9DA4300}" type="presParOf" srcId="{876FF758-DB57-4ECD-9A7D-A2459052E83B}" destId="{D75C7985-A9E3-4E2F-94CC-26BB5E0BA76A}" srcOrd="0" destOrd="0" presId="urn:microsoft.com/office/officeart/2005/8/layout/orgChart1"/>
    <dgm:cxn modelId="{5EE426CD-0C02-4844-B8A8-5A10D4F471D7}" type="presParOf" srcId="{876FF758-DB57-4ECD-9A7D-A2459052E83B}" destId="{3945774A-4FC2-461E-AB22-1B119E03D563}" srcOrd="1" destOrd="0" presId="urn:microsoft.com/office/officeart/2005/8/layout/orgChart1"/>
    <dgm:cxn modelId="{BBC7CFCB-D4E8-4618-AA3F-296FC61C4217}" type="presParOf" srcId="{3945774A-4FC2-461E-AB22-1B119E03D563}" destId="{F68DAF6E-BD3B-47A6-8821-653A202E13E3}" srcOrd="0" destOrd="0" presId="urn:microsoft.com/office/officeart/2005/8/layout/orgChart1"/>
    <dgm:cxn modelId="{49DDC25D-96DA-4AAA-A58C-51CC4076B11B}" type="presParOf" srcId="{F68DAF6E-BD3B-47A6-8821-653A202E13E3}" destId="{61A3CE25-D5DD-427A-B3EC-C2C42A029FA0}" srcOrd="0" destOrd="0" presId="urn:microsoft.com/office/officeart/2005/8/layout/orgChart1"/>
    <dgm:cxn modelId="{1DDCBE08-E39E-4BA4-83E7-13F90DA7F2E6}" type="presParOf" srcId="{F68DAF6E-BD3B-47A6-8821-653A202E13E3}" destId="{E485D371-95ED-420A-878A-1B390A3819ED}" srcOrd="1" destOrd="0" presId="urn:microsoft.com/office/officeart/2005/8/layout/orgChart1"/>
    <dgm:cxn modelId="{68C8F86C-0510-44E3-9D63-4F1E42AC8FCF}" type="presParOf" srcId="{3945774A-4FC2-461E-AB22-1B119E03D563}" destId="{C3E47618-C390-4A3A-9D26-567B5E1A5554}" srcOrd="1" destOrd="0" presId="urn:microsoft.com/office/officeart/2005/8/layout/orgChart1"/>
    <dgm:cxn modelId="{02F786B2-B96B-4491-92C5-B5F8077E32BA}" type="presParOf" srcId="{C3E47618-C390-4A3A-9D26-567B5E1A5554}" destId="{6EE3F5E4-22BF-4FBA-A194-50F2237F1AA6}" srcOrd="0" destOrd="0" presId="urn:microsoft.com/office/officeart/2005/8/layout/orgChart1"/>
    <dgm:cxn modelId="{4AF665FB-4341-4FA2-8304-E139ADFBBCCC}" type="presParOf" srcId="{C3E47618-C390-4A3A-9D26-567B5E1A5554}" destId="{DBA4F5A6-630C-4F14-946B-5954CDA34DA6}" srcOrd="1" destOrd="0" presId="urn:microsoft.com/office/officeart/2005/8/layout/orgChart1"/>
    <dgm:cxn modelId="{A9A7B165-EAD2-4C26-A7AB-71E67182BC11}" type="presParOf" srcId="{DBA4F5A6-630C-4F14-946B-5954CDA34DA6}" destId="{EF53E9E7-E273-47FA-98A2-CB9F5991DC84}" srcOrd="0" destOrd="0" presId="urn:microsoft.com/office/officeart/2005/8/layout/orgChart1"/>
    <dgm:cxn modelId="{C3FD4425-D0E9-4370-9B7A-BF032411FADD}" type="presParOf" srcId="{EF53E9E7-E273-47FA-98A2-CB9F5991DC84}" destId="{9903172B-FAE2-4860-84EC-8384E9725D66}" srcOrd="0" destOrd="0" presId="urn:microsoft.com/office/officeart/2005/8/layout/orgChart1"/>
    <dgm:cxn modelId="{5745977C-DE17-49CC-8666-1B5820E3822B}" type="presParOf" srcId="{EF53E9E7-E273-47FA-98A2-CB9F5991DC84}" destId="{4E2049F1-A4CA-438A-B2FF-BC61523F2E3D}" srcOrd="1" destOrd="0" presId="urn:microsoft.com/office/officeart/2005/8/layout/orgChart1"/>
    <dgm:cxn modelId="{4DBFE101-9AAD-4B15-B195-3E86C19F2638}" type="presParOf" srcId="{DBA4F5A6-630C-4F14-946B-5954CDA34DA6}" destId="{0130F3F9-C01E-4225-8356-F06F03CD91AA}" srcOrd="1" destOrd="0" presId="urn:microsoft.com/office/officeart/2005/8/layout/orgChart1"/>
    <dgm:cxn modelId="{667223C2-2F86-446E-815A-7E43FE05F944}" type="presParOf" srcId="{0130F3F9-C01E-4225-8356-F06F03CD91AA}" destId="{5A4DCE9F-5562-487D-9A3A-64CF27EC7B11}" srcOrd="0" destOrd="0" presId="urn:microsoft.com/office/officeart/2005/8/layout/orgChart1"/>
    <dgm:cxn modelId="{C88B50E8-1B73-44B5-A494-151C5FF8A74D}" type="presParOf" srcId="{0130F3F9-C01E-4225-8356-F06F03CD91AA}" destId="{983B2046-3463-4F6A-B6E2-E5BAEC098FA5}" srcOrd="1" destOrd="0" presId="urn:microsoft.com/office/officeart/2005/8/layout/orgChart1"/>
    <dgm:cxn modelId="{32DE03B1-34EB-4A65-95DC-5E720A7731D3}" type="presParOf" srcId="{983B2046-3463-4F6A-B6E2-E5BAEC098FA5}" destId="{F46B9E79-C05E-4833-BEDF-123F2EE501F6}" srcOrd="0" destOrd="0" presId="urn:microsoft.com/office/officeart/2005/8/layout/orgChart1"/>
    <dgm:cxn modelId="{349030BF-7C97-4032-8183-ED0E123E6C69}" type="presParOf" srcId="{F46B9E79-C05E-4833-BEDF-123F2EE501F6}" destId="{B7741460-8449-4EE7-B10D-FD543F9E062E}" srcOrd="0" destOrd="0" presId="urn:microsoft.com/office/officeart/2005/8/layout/orgChart1"/>
    <dgm:cxn modelId="{53451FA1-40BD-41BD-A65B-C13947F34F39}" type="presParOf" srcId="{F46B9E79-C05E-4833-BEDF-123F2EE501F6}" destId="{6DAD14A0-1447-4E7C-B783-180114A20B03}" srcOrd="1" destOrd="0" presId="urn:microsoft.com/office/officeart/2005/8/layout/orgChart1"/>
    <dgm:cxn modelId="{75AD27AA-7B5D-40BF-B036-965BEB3928BB}" type="presParOf" srcId="{983B2046-3463-4F6A-B6E2-E5BAEC098FA5}" destId="{4BE19AD4-5937-41F9-8747-6C516B1AE8B5}" srcOrd="1" destOrd="0" presId="urn:microsoft.com/office/officeart/2005/8/layout/orgChart1"/>
    <dgm:cxn modelId="{071A399F-269C-41B1-9360-8DC4B7CDA876}" type="presParOf" srcId="{983B2046-3463-4F6A-B6E2-E5BAEC098FA5}" destId="{BF674975-2899-4828-805E-1339BFED2B13}" srcOrd="2" destOrd="0" presId="urn:microsoft.com/office/officeart/2005/8/layout/orgChart1"/>
    <dgm:cxn modelId="{9FB5B4E0-146F-46F8-9FC5-05406BEE6271}" type="presParOf" srcId="{BF674975-2899-4828-805E-1339BFED2B13}" destId="{90234EAA-1BEB-420C-A77B-3ECA9A925A78}" srcOrd="0" destOrd="0" presId="urn:microsoft.com/office/officeart/2005/8/layout/orgChart1"/>
    <dgm:cxn modelId="{822DDB21-86D2-4910-B022-F29FE91E46D8}" type="presParOf" srcId="{BF674975-2899-4828-805E-1339BFED2B13}" destId="{93A0D48A-A57B-4B44-A9F1-26FFE609FF41}" srcOrd="1" destOrd="0" presId="urn:microsoft.com/office/officeart/2005/8/layout/orgChart1"/>
    <dgm:cxn modelId="{B2032728-DB6E-4894-ABBB-3BA6D7A87732}" type="presParOf" srcId="{93A0D48A-A57B-4B44-A9F1-26FFE609FF41}" destId="{2DB5FB03-5FDF-4732-953F-EB5FADF398BC}" srcOrd="0" destOrd="0" presId="urn:microsoft.com/office/officeart/2005/8/layout/orgChart1"/>
    <dgm:cxn modelId="{A11CC099-1E20-40E0-8270-C203CF4B1881}" type="presParOf" srcId="{2DB5FB03-5FDF-4732-953F-EB5FADF398BC}" destId="{6C4AB60D-A91F-4EE9-94DB-9F3C7B32D884}" srcOrd="0" destOrd="0" presId="urn:microsoft.com/office/officeart/2005/8/layout/orgChart1"/>
    <dgm:cxn modelId="{4059A49A-50BF-45F1-9B6C-77C83B5A8C0C}" type="presParOf" srcId="{2DB5FB03-5FDF-4732-953F-EB5FADF398BC}" destId="{10E234CE-7153-410E-98A6-E399A55D3378}" srcOrd="1" destOrd="0" presId="urn:microsoft.com/office/officeart/2005/8/layout/orgChart1"/>
    <dgm:cxn modelId="{0D1C47E4-A77D-4C5F-9162-EE3EE27EE198}" type="presParOf" srcId="{93A0D48A-A57B-4B44-A9F1-26FFE609FF41}" destId="{2BF42A0F-77C6-4CAB-9A8D-6FF5B8D41F6E}" srcOrd="1" destOrd="0" presId="urn:microsoft.com/office/officeart/2005/8/layout/orgChart1"/>
    <dgm:cxn modelId="{81E2CBEC-55D3-4BE1-AB39-8E8A670CD8EB}" type="presParOf" srcId="{93A0D48A-A57B-4B44-A9F1-26FFE609FF41}" destId="{E9FD6D4E-E1D7-42B7-A736-AB84AE26E800}" srcOrd="2" destOrd="0" presId="urn:microsoft.com/office/officeart/2005/8/layout/orgChart1"/>
    <dgm:cxn modelId="{110D2179-7B3D-469F-B007-DF6FA758D908}" type="presParOf" srcId="{E9FD6D4E-E1D7-42B7-A736-AB84AE26E800}" destId="{BE712B95-B019-4A3B-978C-FC430F26AB9B}" srcOrd="0" destOrd="0" presId="urn:microsoft.com/office/officeart/2005/8/layout/orgChart1"/>
    <dgm:cxn modelId="{54C9E595-927A-4FFD-A09A-CEECC4850583}" type="presParOf" srcId="{E9FD6D4E-E1D7-42B7-A736-AB84AE26E800}" destId="{D90EBEED-96BD-42CB-83ED-63D10862B2F6}" srcOrd="1" destOrd="0" presId="urn:microsoft.com/office/officeart/2005/8/layout/orgChart1"/>
    <dgm:cxn modelId="{562F16BD-E0C1-479C-83B3-C1B9DD12455F}" type="presParOf" srcId="{D90EBEED-96BD-42CB-83ED-63D10862B2F6}" destId="{01E7C0E2-A744-4E70-8777-C853143B1100}" srcOrd="0" destOrd="0" presId="urn:microsoft.com/office/officeart/2005/8/layout/orgChart1"/>
    <dgm:cxn modelId="{637F64C3-0F0B-41EB-81DB-B4607917B262}" type="presParOf" srcId="{01E7C0E2-A744-4E70-8777-C853143B1100}" destId="{FA000C33-FB4A-45EB-B71A-E4DEDB20788C}" srcOrd="0" destOrd="0" presId="urn:microsoft.com/office/officeart/2005/8/layout/orgChart1"/>
    <dgm:cxn modelId="{8F1BDA7E-31C3-4298-A715-9E15D9C60373}" type="presParOf" srcId="{01E7C0E2-A744-4E70-8777-C853143B1100}" destId="{1DFD63FC-02C9-4970-881B-D7BBDA0350DD}" srcOrd="1" destOrd="0" presId="urn:microsoft.com/office/officeart/2005/8/layout/orgChart1"/>
    <dgm:cxn modelId="{C1C75642-CFCE-4ADA-8BC2-52C2F90D726F}" type="presParOf" srcId="{D90EBEED-96BD-42CB-83ED-63D10862B2F6}" destId="{5592DA7B-662F-4B01-9088-ED635E68CD1B}" srcOrd="1" destOrd="0" presId="urn:microsoft.com/office/officeart/2005/8/layout/orgChart1"/>
    <dgm:cxn modelId="{1A5EBD05-6207-412C-BF1F-722430A0DA57}" type="presParOf" srcId="{D90EBEED-96BD-42CB-83ED-63D10862B2F6}" destId="{C44F1E5A-E03B-435A-9317-7D3C08C2E001}" srcOrd="2" destOrd="0" presId="urn:microsoft.com/office/officeart/2005/8/layout/orgChart1"/>
    <dgm:cxn modelId="{0ABEA4C9-8604-4BCF-B89A-568703632D7E}" type="presParOf" srcId="{DBA4F5A6-630C-4F14-946B-5954CDA34DA6}" destId="{09E26276-7DAD-43F6-957B-0C88CE7736ED}" srcOrd="2" destOrd="0" presId="urn:microsoft.com/office/officeart/2005/8/layout/orgChart1"/>
    <dgm:cxn modelId="{F89E6846-60C9-4478-9E06-0C67ECFBD76A}" type="presParOf" srcId="{3945774A-4FC2-461E-AB22-1B119E03D563}" destId="{D8427AC2-DD13-460B-A604-5E5C1CDD5F1B}" srcOrd="2" destOrd="0" presId="urn:microsoft.com/office/officeart/2005/8/layout/orgChart1"/>
    <dgm:cxn modelId="{3981EAB9-7DDF-4AC2-9B3E-1DF3743CF74A}" type="presParOf" srcId="{876FF758-DB57-4ECD-9A7D-A2459052E83B}" destId="{3994CED8-36DF-4025-904C-AC5EB0973E49}" srcOrd="2" destOrd="0" presId="urn:microsoft.com/office/officeart/2005/8/layout/orgChart1"/>
    <dgm:cxn modelId="{FDFC8511-E007-4A44-9D1C-8B978BCA3DFC}" type="presParOf" srcId="{876FF758-DB57-4ECD-9A7D-A2459052E83B}" destId="{1463AD77-DD08-4B07-B3E3-0CBE53ECFF27}" srcOrd="3" destOrd="0" presId="urn:microsoft.com/office/officeart/2005/8/layout/orgChart1"/>
    <dgm:cxn modelId="{290F32A1-6EA1-46D8-BD4A-60D3625F0286}" type="presParOf" srcId="{1463AD77-DD08-4B07-B3E3-0CBE53ECFF27}" destId="{A9E79D91-FFDC-4322-98EC-25ABED10CD4A}" srcOrd="0" destOrd="0" presId="urn:microsoft.com/office/officeart/2005/8/layout/orgChart1"/>
    <dgm:cxn modelId="{A33EFBE8-074F-4B2F-9F35-DFE8FDEAC935}" type="presParOf" srcId="{A9E79D91-FFDC-4322-98EC-25ABED10CD4A}" destId="{4832D3D2-F6FB-4311-BC57-71E99F3EDEA0}" srcOrd="0" destOrd="0" presId="urn:microsoft.com/office/officeart/2005/8/layout/orgChart1"/>
    <dgm:cxn modelId="{0F392796-ABA2-42EC-8055-AA282EB65F58}" type="presParOf" srcId="{A9E79D91-FFDC-4322-98EC-25ABED10CD4A}" destId="{6C6B335A-2AE3-4248-AF70-3C4A65F85167}" srcOrd="1" destOrd="0" presId="urn:microsoft.com/office/officeart/2005/8/layout/orgChart1"/>
    <dgm:cxn modelId="{76FA0DB1-905E-43A3-8DA0-78C03AFB98B7}" type="presParOf" srcId="{1463AD77-DD08-4B07-B3E3-0CBE53ECFF27}" destId="{6523CD9B-9B70-44F3-90D3-50A4C5869F8A}" srcOrd="1" destOrd="0" presId="urn:microsoft.com/office/officeart/2005/8/layout/orgChart1"/>
    <dgm:cxn modelId="{F7E2CF25-8978-4C14-A097-E26B9B981DBD}" type="presParOf" srcId="{1463AD77-DD08-4B07-B3E3-0CBE53ECFF27}" destId="{3EC1C8E4-843E-4B46-98BA-191BA6215EF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A7D7BF-BD6B-41C4-A74A-9EB636CDF906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0E2272BA-CD99-46BD-8A84-E3B43A68A228}">
      <dgm:prSet phldrT="[Text]"/>
      <dgm:spPr/>
      <dgm:t>
        <a:bodyPr/>
        <a:lstStyle/>
        <a:p>
          <a:r>
            <a:rPr lang="en-IN" dirty="0" smtClean="0"/>
            <a:t>Back Up Integration</a:t>
          </a:r>
          <a:endParaRPr lang="en-IN" dirty="0"/>
        </a:p>
      </dgm:t>
    </dgm:pt>
    <dgm:pt modelId="{5550907F-3DB2-44F0-AD0A-F77321C0BBC8}" type="parTrans" cxnId="{F1C6C3CE-5721-4379-A30B-A21E4FA14717}">
      <dgm:prSet/>
      <dgm:spPr/>
      <dgm:t>
        <a:bodyPr/>
        <a:lstStyle/>
        <a:p>
          <a:endParaRPr lang="en-IN"/>
        </a:p>
      </dgm:t>
    </dgm:pt>
    <dgm:pt modelId="{18F90A9C-C607-418D-85C8-8009355C2FE4}" type="sibTrans" cxnId="{F1C6C3CE-5721-4379-A30B-A21E4FA14717}">
      <dgm:prSet/>
      <dgm:spPr/>
      <dgm:t>
        <a:bodyPr/>
        <a:lstStyle/>
        <a:p>
          <a:endParaRPr lang="en-IN"/>
        </a:p>
      </dgm:t>
    </dgm:pt>
    <dgm:pt modelId="{140D621A-00BA-439B-B4B7-7BA7227D159B}">
      <dgm:prSet phldrT="[Text]"/>
      <dgm:spPr/>
      <dgm:t>
        <a:bodyPr/>
        <a:lstStyle/>
        <a:p>
          <a:r>
            <a:rPr lang="en-IN" dirty="0" smtClean="0"/>
            <a:t>Copper and aluminium Drawing</a:t>
          </a:r>
          <a:endParaRPr lang="en-IN" dirty="0"/>
        </a:p>
      </dgm:t>
    </dgm:pt>
    <dgm:pt modelId="{DE3D0ABB-978E-4E84-9E23-CA3E5348B4C6}" type="parTrans" cxnId="{A953EBD8-815E-46D7-BD60-90738DB60BF2}">
      <dgm:prSet/>
      <dgm:spPr/>
      <dgm:t>
        <a:bodyPr/>
        <a:lstStyle/>
        <a:p>
          <a:endParaRPr lang="en-IN"/>
        </a:p>
      </dgm:t>
    </dgm:pt>
    <dgm:pt modelId="{1275321D-B365-416B-B16E-96D35F4A7976}" type="sibTrans" cxnId="{A953EBD8-815E-46D7-BD60-90738DB60BF2}">
      <dgm:prSet/>
      <dgm:spPr/>
      <dgm:t>
        <a:bodyPr/>
        <a:lstStyle/>
        <a:p>
          <a:endParaRPr lang="en-IN"/>
        </a:p>
      </dgm:t>
    </dgm:pt>
    <dgm:pt modelId="{A3F771D1-A3D9-4C9E-B3D5-3F4DB381D316}">
      <dgm:prSet phldrT="[Text]" custT="1"/>
      <dgm:spPr/>
      <dgm:t>
        <a:bodyPr/>
        <a:lstStyle/>
        <a:p>
          <a:r>
            <a:rPr lang="en-IN" sz="1800" dirty="0" smtClean="0"/>
            <a:t>Power cables and cords</a:t>
          </a:r>
          <a:endParaRPr lang="en-IN" sz="1800" dirty="0"/>
        </a:p>
      </dgm:t>
    </dgm:pt>
    <dgm:pt modelId="{90F19524-2BBB-4602-B11C-EC309A993C97}" type="parTrans" cxnId="{052FED27-EDF0-4ADA-9405-B13D9F6FF5DD}">
      <dgm:prSet/>
      <dgm:spPr/>
      <dgm:t>
        <a:bodyPr/>
        <a:lstStyle/>
        <a:p>
          <a:endParaRPr lang="en-IN"/>
        </a:p>
      </dgm:t>
    </dgm:pt>
    <dgm:pt modelId="{F8C0D999-77E3-4903-82B4-9D019B192AEB}" type="sibTrans" cxnId="{052FED27-EDF0-4ADA-9405-B13D9F6FF5DD}">
      <dgm:prSet/>
      <dgm:spPr/>
      <dgm:t>
        <a:bodyPr/>
        <a:lstStyle/>
        <a:p>
          <a:endParaRPr lang="en-IN"/>
        </a:p>
      </dgm:t>
    </dgm:pt>
    <dgm:pt modelId="{20DA86E8-5CCF-46E4-8495-FA9F5D13AF34}">
      <dgm:prSet phldrT="[Text]" custT="1"/>
      <dgm:spPr/>
      <dgm:t>
        <a:bodyPr/>
        <a:lstStyle/>
        <a:p>
          <a:r>
            <a:rPr lang="en-IN" sz="1600" dirty="0" smtClean="0"/>
            <a:t>Engineering</a:t>
          </a:r>
          <a:endParaRPr lang="en-IN" sz="1400" dirty="0"/>
        </a:p>
      </dgm:t>
    </dgm:pt>
    <dgm:pt modelId="{24A9573F-8512-4838-A96C-659A66A309AA}" type="parTrans" cxnId="{4E885A19-7C71-4DB4-8B3C-2531E7BD3934}">
      <dgm:prSet/>
      <dgm:spPr/>
      <dgm:t>
        <a:bodyPr/>
        <a:lstStyle/>
        <a:p>
          <a:endParaRPr lang="en-IN"/>
        </a:p>
      </dgm:t>
    </dgm:pt>
    <dgm:pt modelId="{E59D521D-D220-4CE4-ABFA-6A4C9E4F83B9}" type="sibTrans" cxnId="{4E885A19-7C71-4DB4-8B3C-2531E7BD3934}">
      <dgm:prSet/>
      <dgm:spPr/>
      <dgm:t>
        <a:bodyPr/>
        <a:lstStyle/>
        <a:p>
          <a:endParaRPr lang="en-IN"/>
        </a:p>
      </dgm:t>
    </dgm:pt>
    <dgm:pt modelId="{0BFEEE7D-3935-4678-9A81-CD9541D024F8}">
      <dgm:prSet phldrT="[Text]" custT="1"/>
      <dgm:spPr/>
      <dgm:t>
        <a:bodyPr/>
        <a:lstStyle/>
        <a:p>
          <a:r>
            <a:rPr lang="en-IN" sz="1400" dirty="0" smtClean="0"/>
            <a:t>PVC compounding </a:t>
          </a:r>
          <a:endParaRPr lang="en-IN" sz="1400" dirty="0"/>
        </a:p>
      </dgm:t>
    </dgm:pt>
    <dgm:pt modelId="{39A0EE7C-D9C6-42B4-B69E-BF5C534DAB54}" type="parTrans" cxnId="{6EFAA7ED-EF0A-409D-98D9-0D3CF0686F56}">
      <dgm:prSet/>
      <dgm:spPr/>
      <dgm:t>
        <a:bodyPr/>
        <a:lstStyle/>
        <a:p>
          <a:endParaRPr lang="en-IN"/>
        </a:p>
      </dgm:t>
    </dgm:pt>
    <dgm:pt modelId="{046D4768-8C0C-4939-807D-001F34781CEC}" type="sibTrans" cxnId="{6EFAA7ED-EF0A-409D-98D9-0D3CF0686F56}">
      <dgm:prSet/>
      <dgm:spPr/>
      <dgm:t>
        <a:bodyPr/>
        <a:lstStyle/>
        <a:p>
          <a:endParaRPr lang="en-IN"/>
        </a:p>
      </dgm:t>
    </dgm:pt>
    <dgm:pt modelId="{DF25D90B-8578-4145-BF2E-CEAE989BA5D5}">
      <dgm:prSet custScaleX="121397" custRadScaleRad="153687" custRadScaleInc="-52935"/>
      <dgm:spPr/>
      <dgm:t>
        <a:bodyPr/>
        <a:lstStyle/>
        <a:p>
          <a:endParaRPr lang="en-IN"/>
        </a:p>
      </dgm:t>
    </dgm:pt>
    <dgm:pt modelId="{2333643A-8460-4CF9-B74B-6025EF8450CD}" type="parTrans" cxnId="{7E6ACBA2-7E27-4FBF-A8F5-39C1D2EEAE3A}">
      <dgm:prSet/>
      <dgm:spPr/>
      <dgm:t>
        <a:bodyPr/>
        <a:lstStyle/>
        <a:p>
          <a:endParaRPr lang="en-IN"/>
        </a:p>
      </dgm:t>
    </dgm:pt>
    <dgm:pt modelId="{CA33E1C3-E8BA-4575-87BE-4C4876C6B3C8}" type="sibTrans" cxnId="{7E6ACBA2-7E27-4FBF-A8F5-39C1D2EEAE3A}">
      <dgm:prSet/>
      <dgm:spPr/>
      <dgm:t>
        <a:bodyPr/>
        <a:lstStyle/>
        <a:p>
          <a:endParaRPr lang="en-IN"/>
        </a:p>
      </dgm:t>
    </dgm:pt>
    <dgm:pt modelId="{59966735-7B15-43FE-892D-1406563348B4}">
      <dgm:prSet custScaleX="121397" custRadScaleRad="153687" custRadScaleInc="-52935"/>
      <dgm:spPr/>
      <dgm:t>
        <a:bodyPr/>
        <a:lstStyle/>
        <a:p>
          <a:endParaRPr lang="en-IN"/>
        </a:p>
      </dgm:t>
    </dgm:pt>
    <dgm:pt modelId="{44A746F4-D6EA-44D7-9C23-061161D4D560}" type="parTrans" cxnId="{741CC7FF-5F52-4710-8F09-093A8B62006D}">
      <dgm:prSet/>
      <dgm:spPr/>
      <dgm:t>
        <a:bodyPr/>
        <a:lstStyle/>
        <a:p>
          <a:endParaRPr lang="en-IN"/>
        </a:p>
      </dgm:t>
    </dgm:pt>
    <dgm:pt modelId="{B79F4EDD-020E-4D9B-9D50-2EB8D767200E}" type="sibTrans" cxnId="{741CC7FF-5F52-4710-8F09-093A8B62006D}">
      <dgm:prSet/>
      <dgm:spPr/>
      <dgm:t>
        <a:bodyPr/>
        <a:lstStyle/>
        <a:p>
          <a:endParaRPr lang="en-IN"/>
        </a:p>
      </dgm:t>
    </dgm:pt>
    <dgm:pt modelId="{67BE9428-64C1-4A21-8447-08D4C933B886}">
      <dgm:prSet custScaleX="121397" custRadScaleRad="153687" custRadScaleInc="-52935"/>
      <dgm:spPr/>
      <dgm:t>
        <a:bodyPr/>
        <a:lstStyle/>
        <a:p>
          <a:endParaRPr lang="en-IN"/>
        </a:p>
      </dgm:t>
    </dgm:pt>
    <dgm:pt modelId="{75DCE944-136C-4699-80A3-273F89E18312}" type="parTrans" cxnId="{B003B4B4-616C-4647-B563-48D056D406B9}">
      <dgm:prSet/>
      <dgm:spPr/>
      <dgm:t>
        <a:bodyPr/>
        <a:lstStyle/>
        <a:p>
          <a:endParaRPr lang="en-IN"/>
        </a:p>
      </dgm:t>
    </dgm:pt>
    <dgm:pt modelId="{D29AEAC1-6224-4611-9887-39243E7B32C4}" type="sibTrans" cxnId="{B003B4B4-616C-4647-B563-48D056D406B9}">
      <dgm:prSet/>
      <dgm:spPr/>
      <dgm:t>
        <a:bodyPr/>
        <a:lstStyle/>
        <a:p>
          <a:endParaRPr lang="en-IN"/>
        </a:p>
      </dgm:t>
    </dgm:pt>
    <dgm:pt modelId="{8AA0AC9E-A5E3-465B-8EC9-8760338C56EE}" type="pres">
      <dgm:prSet presAssocID="{3AA7D7BF-BD6B-41C4-A74A-9EB636CDF90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7ED274FE-76D9-4B0D-8A8D-AF19AFE87210}" type="pres">
      <dgm:prSet presAssocID="{0E2272BA-CD99-46BD-8A84-E3B43A68A228}" presName="centerShape" presStyleLbl="node0" presStyleIdx="0" presStyleCnt="1" custLinFactNeighborX="-746" custLinFactNeighborY="-1171"/>
      <dgm:spPr/>
      <dgm:t>
        <a:bodyPr/>
        <a:lstStyle/>
        <a:p>
          <a:endParaRPr lang="en-IN"/>
        </a:p>
      </dgm:t>
    </dgm:pt>
    <dgm:pt modelId="{04253176-AC33-4D6E-B002-8C5B15357AE4}" type="pres">
      <dgm:prSet presAssocID="{DE3D0ABB-978E-4E84-9E23-CA3E5348B4C6}" presName="Name9" presStyleLbl="parChTrans1D2" presStyleIdx="0" presStyleCnt="4"/>
      <dgm:spPr/>
      <dgm:t>
        <a:bodyPr/>
        <a:lstStyle/>
        <a:p>
          <a:endParaRPr lang="en-IN"/>
        </a:p>
      </dgm:t>
    </dgm:pt>
    <dgm:pt modelId="{FA2AF589-50C4-4BC5-8C09-84620590EAFE}" type="pres">
      <dgm:prSet presAssocID="{DE3D0ABB-978E-4E84-9E23-CA3E5348B4C6}" presName="connTx" presStyleLbl="parChTrans1D2" presStyleIdx="0" presStyleCnt="4"/>
      <dgm:spPr/>
      <dgm:t>
        <a:bodyPr/>
        <a:lstStyle/>
        <a:p>
          <a:endParaRPr lang="en-IN"/>
        </a:p>
      </dgm:t>
    </dgm:pt>
    <dgm:pt modelId="{F122CCBE-60F8-408C-8916-9F6779884F5C}" type="pres">
      <dgm:prSet presAssocID="{140D621A-00BA-439B-B4B7-7BA7227D159B}" presName="node" presStyleLbl="node1" presStyleIdx="0" presStyleCnt="4" custRadScaleRad="105086" custRadScaleInc="-2635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E2B0009-D229-46FE-8CB0-344F67B4CA1A}" type="pres">
      <dgm:prSet presAssocID="{90F19524-2BBB-4602-B11C-EC309A993C97}" presName="Name9" presStyleLbl="parChTrans1D2" presStyleIdx="1" presStyleCnt="4"/>
      <dgm:spPr/>
      <dgm:t>
        <a:bodyPr/>
        <a:lstStyle/>
        <a:p>
          <a:endParaRPr lang="en-IN"/>
        </a:p>
      </dgm:t>
    </dgm:pt>
    <dgm:pt modelId="{CB33E813-1D90-4BED-BB4E-23927E272F53}" type="pres">
      <dgm:prSet presAssocID="{90F19524-2BBB-4602-B11C-EC309A993C97}" presName="connTx" presStyleLbl="parChTrans1D2" presStyleIdx="1" presStyleCnt="4"/>
      <dgm:spPr/>
      <dgm:t>
        <a:bodyPr/>
        <a:lstStyle/>
        <a:p>
          <a:endParaRPr lang="en-IN"/>
        </a:p>
      </dgm:t>
    </dgm:pt>
    <dgm:pt modelId="{BF3B5942-D436-408F-B9B7-7C46D4FE9C97}" type="pres">
      <dgm:prSet presAssocID="{A3F771D1-A3D9-4C9E-B3D5-3F4DB381D316}" presName="node" presStyleLbl="node1" presStyleIdx="1" presStyleCnt="4" custScaleX="121397" custRadScaleRad="153687" custRadScaleInc="-5293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F9B7928D-386E-4631-9EF9-BDEF8FA7A76C}" type="pres">
      <dgm:prSet presAssocID="{24A9573F-8512-4838-A96C-659A66A309AA}" presName="Name9" presStyleLbl="parChTrans1D2" presStyleIdx="2" presStyleCnt="4"/>
      <dgm:spPr/>
      <dgm:t>
        <a:bodyPr/>
        <a:lstStyle/>
        <a:p>
          <a:endParaRPr lang="en-IN"/>
        </a:p>
      </dgm:t>
    </dgm:pt>
    <dgm:pt modelId="{313CEC2C-FB4C-4181-BE31-11C57DE520C3}" type="pres">
      <dgm:prSet presAssocID="{24A9573F-8512-4838-A96C-659A66A309AA}" presName="connTx" presStyleLbl="parChTrans1D2" presStyleIdx="2" presStyleCnt="4"/>
      <dgm:spPr/>
      <dgm:t>
        <a:bodyPr/>
        <a:lstStyle/>
        <a:p>
          <a:endParaRPr lang="en-IN"/>
        </a:p>
      </dgm:t>
    </dgm:pt>
    <dgm:pt modelId="{35AB18ED-906D-475B-AE14-FD3CA74ED0DB}" type="pres">
      <dgm:prSet presAssocID="{20DA86E8-5CCF-46E4-8495-FA9F5D13AF34}" presName="node" presStyleLbl="node1" presStyleIdx="2" presStyleCnt="4" custRadScaleRad="116956" custRadScaleInc="-6703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DEDB2C5-7F7C-4349-8188-31E56B1DA23E}" type="pres">
      <dgm:prSet presAssocID="{39A0EE7C-D9C6-42B4-B69E-BF5C534DAB54}" presName="Name9" presStyleLbl="parChTrans1D2" presStyleIdx="3" presStyleCnt="4"/>
      <dgm:spPr/>
      <dgm:t>
        <a:bodyPr/>
        <a:lstStyle/>
        <a:p>
          <a:endParaRPr lang="en-IN"/>
        </a:p>
      </dgm:t>
    </dgm:pt>
    <dgm:pt modelId="{6F04051C-0347-46A1-8B11-578EEBF54069}" type="pres">
      <dgm:prSet presAssocID="{39A0EE7C-D9C6-42B4-B69E-BF5C534DAB54}" presName="connTx" presStyleLbl="parChTrans1D2" presStyleIdx="3" presStyleCnt="4"/>
      <dgm:spPr/>
      <dgm:t>
        <a:bodyPr/>
        <a:lstStyle/>
        <a:p>
          <a:endParaRPr lang="en-IN"/>
        </a:p>
      </dgm:t>
    </dgm:pt>
    <dgm:pt modelId="{A298AD0E-AC15-4ACA-8E61-D16BF8874A3F}" type="pres">
      <dgm:prSet presAssocID="{0BFEEE7D-3935-4678-9A81-CD9541D024F8}" presName="node" presStyleLbl="node1" presStyleIdx="3" presStyleCnt="4" custScaleX="117358" custRadScaleRad="142111" custRadScaleInc="-4183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7D5BE258-3674-47F9-8171-3682B5001DB5}" type="presOf" srcId="{0E2272BA-CD99-46BD-8A84-E3B43A68A228}" destId="{7ED274FE-76D9-4B0D-8A8D-AF19AFE87210}" srcOrd="0" destOrd="0" presId="urn:microsoft.com/office/officeart/2005/8/layout/radial1"/>
    <dgm:cxn modelId="{4722ABCA-FC84-4CD9-836F-09BE52004A3B}" type="presOf" srcId="{24A9573F-8512-4838-A96C-659A66A309AA}" destId="{F9B7928D-386E-4631-9EF9-BDEF8FA7A76C}" srcOrd="0" destOrd="0" presId="urn:microsoft.com/office/officeart/2005/8/layout/radial1"/>
    <dgm:cxn modelId="{A4EB1724-09A6-402D-9BCA-A314D8D0F165}" type="presOf" srcId="{90F19524-2BBB-4602-B11C-EC309A993C97}" destId="{2E2B0009-D229-46FE-8CB0-344F67B4CA1A}" srcOrd="0" destOrd="0" presId="urn:microsoft.com/office/officeart/2005/8/layout/radial1"/>
    <dgm:cxn modelId="{4E885A19-7C71-4DB4-8B3C-2531E7BD3934}" srcId="{0E2272BA-CD99-46BD-8A84-E3B43A68A228}" destId="{20DA86E8-5CCF-46E4-8495-FA9F5D13AF34}" srcOrd="2" destOrd="0" parTransId="{24A9573F-8512-4838-A96C-659A66A309AA}" sibTransId="{E59D521D-D220-4CE4-ABFA-6A4C9E4F83B9}"/>
    <dgm:cxn modelId="{6EFAA7ED-EF0A-409D-98D9-0D3CF0686F56}" srcId="{0E2272BA-CD99-46BD-8A84-E3B43A68A228}" destId="{0BFEEE7D-3935-4678-9A81-CD9541D024F8}" srcOrd="3" destOrd="0" parTransId="{39A0EE7C-D9C6-42B4-B69E-BF5C534DAB54}" sibTransId="{046D4768-8C0C-4939-807D-001F34781CEC}"/>
    <dgm:cxn modelId="{AC215464-8D64-44A1-AD55-E1AE3FA878F9}" type="presOf" srcId="{3AA7D7BF-BD6B-41C4-A74A-9EB636CDF906}" destId="{8AA0AC9E-A5E3-465B-8EC9-8760338C56EE}" srcOrd="0" destOrd="0" presId="urn:microsoft.com/office/officeart/2005/8/layout/radial1"/>
    <dgm:cxn modelId="{741CC7FF-5F52-4710-8F09-093A8B62006D}" srcId="{3AA7D7BF-BD6B-41C4-A74A-9EB636CDF906}" destId="{59966735-7B15-43FE-892D-1406563348B4}" srcOrd="2" destOrd="0" parTransId="{44A746F4-D6EA-44D7-9C23-061161D4D560}" sibTransId="{B79F4EDD-020E-4D9B-9D50-2EB8D767200E}"/>
    <dgm:cxn modelId="{7EE15B00-9037-44AA-9404-88F9C9CFBC08}" type="presOf" srcId="{90F19524-2BBB-4602-B11C-EC309A993C97}" destId="{CB33E813-1D90-4BED-BB4E-23927E272F53}" srcOrd="1" destOrd="0" presId="urn:microsoft.com/office/officeart/2005/8/layout/radial1"/>
    <dgm:cxn modelId="{1FBC0B48-4091-42EA-9AA9-8E0E7A4718EE}" type="presOf" srcId="{39A0EE7C-D9C6-42B4-B69E-BF5C534DAB54}" destId="{5DEDB2C5-7F7C-4349-8188-31E56B1DA23E}" srcOrd="0" destOrd="0" presId="urn:microsoft.com/office/officeart/2005/8/layout/radial1"/>
    <dgm:cxn modelId="{39B7B0C1-36B7-461B-8A02-34FF3C0DD7B6}" type="presOf" srcId="{20DA86E8-5CCF-46E4-8495-FA9F5D13AF34}" destId="{35AB18ED-906D-475B-AE14-FD3CA74ED0DB}" srcOrd="0" destOrd="0" presId="urn:microsoft.com/office/officeart/2005/8/layout/radial1"/>
    <dgm:cxn modelId="{F05315E3-9EB4-43F8-B2C6-7ED3D228DD16}" type="presOf" srcId="{39A0EE7C-D9C6-42B4-B69E-BF5C534DAB54}" destId="{6F04051C-0347-46A1-8B11-578EEBF54069}" srcOrd="1" destOrd="0" presId="urn:microsoft.com/office/officeart/2005/8/layout/radial1"/>
    <dgm:cxn modelId="{A953EBD8-815E-46D7-BD60-90738DB60BF2}" srcId="{0E2272BA-CD99-46BD-8A84-E3B43A68A228}" destId="{140D621A-00BA-439B-B4B7-7BA7227D159B}" srcOrd="0" destOrd="0" parTransId="{DE3D0ABB-978E-4E84-9E23-CA3E5348B4C6}" sibTransId="{1275321D-B365-416B-B16E-96D35F4A7976}"/>
    <dgm:cxn modelId="{7DF3CE4B-A78B-43E1-BBB2-7FF4D4FA32C3}" type="presOf" srcId="{24A9573F-8512-4838-A96C-659A66A309AA}" destId="{313CEC2C-FB4C-4181-BE31-11C57DE520C3}" srcOrd="1" destOrd="0" presId="urn:microsoft.com/office/officeart/2005/8/layout/radial1"/>
    <dgm:cxn modelId="{F1C6C3CE-5721-4379-A30B-A21E4FA14717}" srcId="{3AA7D7BF-BD6B-41C4-A74A-9EB636CDF906}" destId="{0E2272BA-CD99-46BD-8A84-E3B43A68A228}" srcOrd="0" destOrd="0" parTransId="{5550907F-3DB2-44F0-AD0A-F77321C0BBC8}" sibTransId="{18F90A9C-C607-418D-85C8-8009355C2FE4}"/>
    <dgm:cxn modelId="{7E6ACBA2-7E27-4FBF-A8F5-39C1D2EEAE3A}" srcId="{3AA7D7BF-BD6B-41C4-A74A-9EB636CDF906}" destId="{DF25D90B-8578-4145-BF2E-CEAE989BA5D5}" srcOrd="1" destOrd="0" parTransId="{2333643A-8460-4CF9-B74B-6025EF8450CD}" sibTransId="{CA33E1C3-E8BA-4575-87BE-4C4876C6B3C8}"/>
    <dgm:cxn modelId="{052FED27-EDF0-4ADA-9405-B13D9F6FF5DD}" srcId="{0E2272BA-CD99-46BD-8A84-E3B43A68A228}" destId="{A3F771D1-A3D9-4C9E-B3D5-3F4DB381D316}" srcOrd="1" destOrd="0" parTransId="{90F19524-2BBB-4602-B11C-EC309A993C97}" sibTransId="{F8C0D999-77E3-4903-82B4-9D019B192AEB}"/>
    <dgm:cxn modelId="{B003B4B4-616C-4647-B563-48D056D406B9}" srcId="{3AA7D7BF-BD6B-41C4-A74A-9EB636CDF906}" destId="{67BE9428-64C1-4A21-8447-08D4C933B886}" srcOrd="3" destOrd="0" parTransId="{75DCE944-136C-4699-80A3-273F89E18312}" sibTransId="{D29AEAC1-6224-4611-9887-39243E7B32C4}"/>
    <dgm:cxn modelId="{897EAFA9-95E0-4262-AF00-E58157037102}" type="presOf" srcId="{DE3D0ABB-978E-4E84-9E23-CA3E5348B4C6}" destId="{04253176-AC33-4D6E-B002-8C5B15357AE4}" srcOrd="0" destOrd="0" presId="urn:microsoft.com/office/officeart/2005/8/layout/radial1"/>
    <dgm:cxn modelId="{4799D37C-B832-4C14-8F22-A1DD937BEF8F}" type="presOf" srcId="{0BFEEE7D-3935-4678-9A81-CD9541D024F8}" destId="{A298AD0E-AC15-4ACA-8E61-D16BF8874A3F}" srcOrd="0" destOrd="0" presId="urn:microsoft.com/office/officeart/2005/8/layout/radial1"/>
    <dgm:cxn modelId="{EFC6FC4A-75BF-404D-840A-CDC1B450FFDA}" type="presOf" srcId="{140D621A-00BA-439B-B4B7-7BA7227D159B}" destId="{F122CCBE-60F8-408C-8916-9F6779884F5C}" srcOrd="0" destOrd="0" presId="urn:microsoft.com/office/officeart/2005/8/layout/radial1"/>
    <dgm:cxn modelId="{2594786F-E2C5-4789-851C-368F6B75DC12}" type="presOf" srcId="{A3F771D1-A3D9-4C9E-B3D5-3F4DB381D316}" destId="{BF3B5942-D436-408F-B9B7-7C46D4FE9C97}" srcOrd="0" destOrd="0" presId="urn:microsoft.com/office/officeart/2005/8/layout/radial1"/>
    <dgm:cxn modelId="{132AA71A-984C-44A0-8F85-F848FCBE53EC}" type="presOf" srcId="{DE3D0ABB-978E-4E84-9E23-CA3E5348B4C6}" destId="{FA2AF589-50C4-4BC5-8C09-84620590EAFE}" srcOrd="1" destOrd="0" presId="urn:microsoft.com/office/officeart/2005/8/layout/radial1"/>
    <dgm:cxn modelId="{6677B0C8-083C-4E14-BBC6-6EAA600FF127}" type="presParOf" srcId="{8AA0AC9E-A5E3-465B-8EC9-8760338C56EE}" destId="{7ED274FE-76D9-4B0D-8A8D-AF19AFE87210}" srcOrd="0" destOrd="0" presId="urn:microsoft.com/office/officeart/2005/8/layout/radial1"/>
    <dgm:cxn modelId="{F5B24D34-1797-4EB7-B392-1DBA9AEBD803}" type="presParOf" srcId="{8AA0AC9E-A5E3-465B-8EC9-8760338C56EE}" destId="{04253176-AC33-4D6E-B002-8C5B15357AE4}" srcOrd="1" destOrd="0" presId="urn:microsoft.com/office/officeart/2005/8/layout/radial1"/>
    <dgm:cxn modelId="{DA9A1943-E6F2-4E94-86E6-2802A559D09B}" type="presParOf" srcId="{04253176-AC33-4D6E-B002-8C5B15357AE4}" destId="{FA2AF589-50C4-4BC5-8C09-84620590EAFE}" srcOrd="0" destOrd="0" presId="urn:microsoft.com/office/officeart/2005/8/layout/radial1"/>
    <dgm:cxn modelId="{D8C2C2E8-D318-47C7-A5F0-6C6703442F7A}" type="presParOf" srcId="{8AA0AC9E-A5E3-465B-8EC9-8760338C56EE}" destId="{F122CCBE-60F8-408C-8916-9F6779884F5C}" srcOrd="2" destOrd="0" presId="urn:microsoft.com/office/officeart/2005/8/layout/radial1"/>
    <dgm:cxn modelId="{4D84700F-5233-4BFC-8F75-3FEE1DA4E17A}" type="presParOf" srcId="{8AA0AC9E-A5E3-465B-8EC9-8760338C56EE}" destId="{2E2B0009-D229-46FE-8CB0-344F67B4CA1A}" srcOrd="3" destOrd="0" presId="urn:microsoft.com/office/officeart/2005/8/layout/radial1"/>
    <dgm:cxn modelId="{BD5EE3C0-D5E4-428E-9271-B36D0AF97713}" type="presParOf" srcId="{2E2B0009-D229-46FE-8CB0-344F67B4CA1A}" destId="{CB33E813-1D90-4BED-BB4E-23927E272F53}" srcOrd="0" destOrd="0" presId="urn:microsoft.com/office/officeart/2005/8/layout/radial1"/>
    <dgm:cxn modelId="{896F5371-B1B1-40E9-A20A-DA94562598E9}" type="presParOf" srcId="{8AA0AC9E-A5E3-465B-8EC9-8760338C56EE}" destId="{BF3B5942-D436-408F-B9B7-7C46D4FE9C97}" srcOrd="4" destOrd="0" presId="urn:microsoft.com/office/officeart/2005/8/layout/radial1"/>
    <dgm:cxn modelId="{25F21704-8C00-4269-B61E-AE08225D767A}" type="presParOf" srcId="{8AA0AC9E-A5E3-465B-8EC9-8760338C56EE}" destId="{F9B7928D-386E-4631-9EF9-BDEF8FA7A76C}" srcOrd="5" destOrd="0" presId="urn:microsoft.com/office/officeart/2005/8/layout/radial1"/>
    <dgm:cxn modelId="{028A77E8-3171-46DB-B5CA-25239053FD69}" type="presParOf" srcId="{F9B7928D-386E-4631-9EF9-BDEF8FA7A76C}" destId="{313CEC2C-FB4C-4181-BE31-11C57DE520C3}" srcOrd="0" destOrd="0" presId="urn:microsoft.com/office/officeart/2005/8/layout/radial1"/>
    <dgm:cxn modelId="{96E3409A-4F05-41B9-8CE8-96E6DCD2EED5}" type="presParOf" srcId="{8AA0AC9E-A5E3-465B-8EC9-8760338C56EE}" destId="{35AB18ED-906D-475B-AE14-FD3CA74ED0DB}" srcOrd="6" destOrd="0" presId="urn:microsoft.com/office/officeart/2005/8/layout/radial1"/>
    <dgm:cxn modelId="{6A7BBBE6-832B-402B-8FD1-9180DC0037AB}" type="presParOf" srcId="{8AA0AC9E-A5E3-465B-8EC9-8760338C56EE}" destId="{5DEDB2C5-7F7C-4349-8188-31E56B1DA23E}" srcOrd="7" destOrd="0" presId="urn:microsoft.com/office/officeart/2005/8/layout/radial1"/>
    <dgm:cxn modelId="{DF56D93A-7865-484E-B57F-17BF8CFE69CB}" type="presParOf" srcId="{5DEDB2C5-7F7C-4349-8188-31E56B1DA23E}" destId="{6F04051C-0347-46A1-8B11-578EEBF54069}" srcOrd="0" destOrd="0" presId="urn:microsoft.com/office/officeart/2005/8/layout/radial1"/>
    <dgm:cxn modelId="{6AF2EE22-597C-4B1E-9D4E-AFFFA5FCBBE1}" type="presParOf" srcId="{8AA0AC9E-A5E3-465B-8EC9-8760338C56EE}" destId="{A298AD0E-AC15-4ACA-8E61-D16BF8874A3F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4CED8-36DF-4025-904C-AC5EB0973E49}">
      <dsp:nvSpPr>
        <dsp:cNvPr id="0" name=""/>
        <dsp:cNvSpPr/>
      </dsp:nvSpPr>
      <dsp:spPr>
        <a:xfrm>
          <a:off x="6187047" y="576232"/>
          <a:ext cx="550654" cy="7372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7281"/>
              </a:lnTo>
              <a:lnTo>
                <a:pt x="550654" y="737281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712B95-B019-4A3B-978C-FC430F26AB9B}">
      <dsp:nvSpPr>
        <dsp:cNvPr id="0" name=""/>
        <dsp:cNvSpPr/>
      </dsp:nvSpPr>
      <dsp:spPr>
        <a:xfrm>
          <a:off x="3781689" y="3497310"/>
          <a:ext cx="521147" cy="1070747"/>
        </a:xfrm>
        <a:custGeom>
          <a:avLst/>
          <a:gdLst/>
          <a:ahLst/>
          <a:cxnLst/>
          <a:rect l="0" t="0" r="0" b="0"/>
          <a:pathLst>
            <a:path>
              <a:moveTo>
                <a:pt x="521147" y="0"/>
              </a:moveTo>
              <a:lnTo>
                <a:pt x="0" y="1070747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234EAA-1BEB-420C-A77B-3ECA9A925A78}">
      <dsp:nvSpPr>
        <dsp:cNvPr id="0" name=""/>
        <dsp:cNvSpPr/>
      </dsp:nvSpPr>
      <dsp:spPr>
        <a:xfrm>
          <a:off x="4472304" y="3040111"/>
          <a:ext cx="371825" cy="308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1825" y="308744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4DCE9F-5562-487D-9A3A-64CF27EC7B11}">
      <dsp:nvSpPr>
        <dsp:cNvPr id="0" name=""/>
        <dsp:cNvSpPr/>
      </dsp:nvSpPr>
      <dsp:spPr>
        <a:xfrm>
          <a:off x="4472304" y="2224231"/>
          <a:ext cx="777777" cy="518970"/>
        </a:xfrm>
        <a:custGeom>
          <a:avLst/>
          <a:gdLst/>
          <a:ahLst/>
          <a:cxnLst/>
          <a:rect l="0" t="0" r="0" b="0"/>
          <a:pathLst>
            <a:path>
              <a:moveTo>
                <a:pt x="777777" y="0"/>
              </a:moveTo>
              <a:lnTo>
                <a:pt x="777777" y="456619"/>
              </a:lnTo>
              <a:lnTo>
                <a:pt x="0" y="456619"/>
              </a:lnTo>
              <a:lnTo>
                <a:pt x="0" y="518970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E3F5E4-22BF-4FBA-A194-50F2237F1AA6}">
      <dsp:nvSpPr>
        <dsp:cNvPr id="0" name=""/>
        <dsp:cNvSpPr/>
      </dsp:nvSpPr>
      <dsp:spPr>
        <a:xfrm>
          <a:off x="5117250" y="1407828"/>
          <a:ext cx="132831" cy="268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221"/>
              </a:lnTo>
              <a:lnTo>
                <a:pt x="132831" y="206221"/>
              </a:lnTo>
              <a:lnTo>
                <a:pt x="132831" y="268572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5C7985-A9E3-4E2F-94CC-26BB5E0BA76A}">
      <dsp:nvSpPr>
        <dsp:cNvPr id="0" name=""/>
        <dsp:cNvSpPr/>
      </dsp:nvSpPr>
      <dsp:spPr>
        <a:xfrm>
          <a:off x="5782799" y="576232"/>
          <a:ext cx="404248" cy="508680"/>
        </a:xfrm>
        <a:custGeom>
          <a:avLst/>
          <a:gdLst/>
          <a:ahLst/>
          <a:cxnLst/>
          <a:rect l="0" t="0" r="0" b="0"/>
          <a:pathLst>
            <a:path>
              <a:moveTo>
                <a:pt x="404248" y="0"/>
              </a:moveTo>
              <a:lnTo>
                <a:pt x="404248" y="508680"/>
              </a:lnTo>
              <a:lnTo>
                <a:pt x="0" y="508680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DD4BAE-77A2-4690-A2FA-219A375A1127}">
      <dsp:nvSpPr>
        <dsp:cNvPr id="0" name=""/>
        <dsp:cNvSpPr/>
      </dsp:nvSpPr>
      <dsp:spPr>
        <a:xfrm>
          <a:off x="10541831" y="3196449"/>
          <a:ext cx="330391" cy="491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1943"/>
              </a:lnTo>
              <a:lnTo>
                <a:pt x="330391" y="491943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29A54F-181A-4919-A540-DFD9469AFF98}">
      <dsp:nvSpPr>
        <dsp:cNvPr id="0" name=""/>
        <dsp:cNvSpPr/>
      </dsp:nvSpPr>
      <dsp:spPr>
        <a:xfrm>
          <a:off x="10541831" y="3196449"/>
          <a:ext cx="330391" cy="9422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2247"/>
              </a:lnTo>
              <a:lnTo>
                <a:pt x="330391" y="942247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54848B-4B87-4DB8-9BB2-4E1A554B3AE6}">
      <dsp:nvSpPr>
        <dsp:cNvPr id="0" name=""/>
        <dsp:cNvSpPr/>
      </dsp:nvSpPr>
      <dsp:spPr>
        <a:xfrm>
          <a:off x="6187047" y="576232"/>
          <a:ext cx="4725207" cy="2076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4301"/>
              </a:lnTo>
              <a:lnTo>
                <a:pt x="4725207" y="2014301"/>
              </a:lnTo>
              <a:lnTo>
                <a:pt x="4725207" y="2076652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B38ED7-0F12-4C0F-B961-219BA6A31594}">
      <dsp:nvSpPr>
        <dsp:cNvPr id="0" name=""/>
        <dsp:cNvSpPr/>
      </dsp:nvSpPr>
      <dsp:spPr>
        <a:xfrm>
          <a:off x="6187047" y="576232"/>
          <a:ext cx="1055796" cy="24383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5999"/>
              </a:lnTo>
              <a:lnTo>
                <a:pt x="1055796" y="2375999"/>
              </a:lnTo>
              <a:lnTo>
                <a:pt x="1055796" y="2438350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7C1645-6C48-494E-830A-4F825B1FAF11}">
      <dsp:nvSpPr>
        <dsp:cNvPr id="0" name=""/>
        <dsp:cNvSpPr/>
      </dsp:nvSpPr>
      <dsp:spPr>
        <a:xfrm>
          <a:off x="7737220" y="4901409"/>
          <a:ext cx="91440" cy="482315"/>
        </a:xfrm>
        <a:custGeom>
          <a:avLst/>
          <a:gdLst/>
          <a:ahLst/>
          <a:cxnLst/>
          <a:rect l="0" t="0" r="0" b="0"/>
          <a:pathLst>
            <a:path>
              <a:moveTo>
                <a:pt x="102554" y="0"/>
              </a:moveTo>
              <a:lnTo>
                <a:pt x="102554" y="482315"/>
              </a:lnTo>
              <a:lnTo>
                <a:pt x="45720" y="482315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D4DFC7-B51F-4EC1-8BBF-13A4B2EBA2D6}">
      <dsp:nvSpPr>
        <dsp:cNvPr id="0" name=""/>
        <dsp:cNvSpPr/>
      </dsp:nvSpPr>
      <dsp:spPr>
        <a:xfrm>
          <a:off x="8213941" y="4110552"/>
          <a:ext cx="91440" cy="485374"/>
        </a:xfrm>
        <a:custGeom>
          <a:avLst/>
          <a:gdLst/>
          <a:ahLst/>
          <a:cxnLst/>
          <a:rect l="0" t="0" r="0" b="0"/>
          <a:pathLst>
            <a:path>
              <a:moveTo>
                <a:pt x="107144" y="0"/>
              </a:moveTo>
              <a:lnTo>
                <a:pt x="107144" y="485374"/>
              </a:lnTo>
              <a:lnTo>
                <a:pt x="45720" y="485374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30CA2D-0E59-48D5-B68B-A85E2951FF53}">
      <dsp:nvSpPr>
        <dsp:cNvPr id="0" name=""/>
        <dsp:cNvSpPr/>
      </dsp:nvSpPr>
      <dsp:spPr>
        <a:xfrm>
          <a:off x="8696925" y="3511223"/>
          <a:ext cx="148721" cy="389073"/>
        </a:xfrm>
        <a:custGeom>
          <a:avLst/>
          <a:gdLst/>
          <a:ahLst/>
          <a:cxnLst/>
          <a:rect l="0" t="0" r="0" b="0"/>
          <a:pathLst>
            <a:path>
              <a:moveTo>
                <a:pt x="148721" y="0"/>
              </a:moveTo>
              <a:lnTo>
                <a:pt x="148721" y="389073"/>
              </a:lnTo>
              <a:lnTo>
                <a:pt x="0" y="389073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DA7B5-5AC4-4CC8-968D-C7B56BF0BA16}">
      <dsp:nvSpPr>
        <dsp:cNvPr id="0" name=""/>
        <dsp:cNvSpPr/>
      </dsp:nvSpPr>
      <dsp:spPr>
        <a:xfrm>
          <a:off x="6187047" y="576232"/>
          <a:ext cx="2658599" cy="2363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0946"/>
              </a:lnTo>
              <a:lnTo>
                <a:pt x="2658599" y="2300946"/>
              </a:lnTo>
              <a:lnTo>
                <a:pt x="2658599" y="2363297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1245EF-F53D-4308-92F2-155989C3C9D7}">
      <dsp:nvSpPr>
        <dsp:cNvPr id="0" name=""/>
        <dsp:cNvSpPr/>
      </dsp:nvSpPr>
      <dsp:spPr>
        <a:xfrm>
          <a:off x="6093267" y="4222606"/>
          <a:ext cx="482596" cy="11006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82596" y="1100681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B3C2B4-C91D-459B-8044-027DDAF5A15F}">
      <dsp:nvSpPr>
        <dsp:cNvPr id="0" name=""/>
        <dsp:cNvSpPr/>
      </dsp:nvSpPr>
      <dsp:spPr>
        <a:xfrm>
          <a:off x="6093267" y="4222606"/>
          <a:ext cx="465916" cy="4104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5916" y="410408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4349BB-9B4A-490A-BC96-B181072D9AED}">
      <dsp:nvSpPr>
        <dsp:cNvPr id="0" name=""/>
        <dsp:cNvSpPr/>
      </dsp:nvSpPr>
      <dsp:spPr>
        <a:xfrm>
          <a:off x="6093267" y="576232"/>
          <a:ext cx="93780" cy="2978051"/>
        </a:xfrm>
        <a:custGeom>
          <a:avLst/>
          <a:gdLst/>
          <a:ahLst/>
          <a:cxnLst/>
          <a:rect l="0" t="0" r="0" b="0"/>
          <a:pathLst>
            <a:path>
              <a:moveTo>
                <a:pt x="93780" y="0"/>
              </a:moveTo>
              <a:lnTo>
                <a:pt x="93780" y="2915700"/>
              </a:lnTo>
              <a:lnTo>
                <a:pt x="0" y="2915700"/>
              </a:lnTo>
              <a:lnTo>
                <a:pt x="0" y="2978051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52ED64-B8A8-4964-82C0-BD22E6FAAD51}">
      <dsp:nvSpPr>
        <dsp:cNvPr id="0" name=""/>
        <dsp:cNvSpPr/>
      </dsp:nvSpPr>
      <dsp:spPr>
        <a:xfrm>
          <a:off x="5448461" y="3319678"/>
          <a:ext cx="91440" cy="6184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52845" y="618414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23237D-AB9B-4621-B39B-5DBA6F724FF8}">
      <dsp:nvSpPr>
        <dsp:cNvPr id="0" name=""/>
        <dsp:cNvSpPr/>
      </dsp:nvSpPr>
      <dsp:spPr>
        <a:xfrm>
          <a:off x="5494181" y="576232"/>
          <a:ext cx="692866" cy="2077441"/>
        </a:xfrm>
        <a:custGeom>
          <a:avLst/>
          <a:gdLst/>
          <a:ahLst/>
          <a:cxnLst/>
          <a:rect l="0" t="0" r="0" b="0"/>
          <a:pathLst>
            <a:path>
              <a:moveTo>
                <a:pt x="692866" y="0"/>
              </a:moveTo>
              <a:lnTo>
                <a:pt x="692866" y="2015090"/>
              </a:lnTo>
              <a:lnTo>
                <a:pt x="0" y="2015090"/>
              </a:lnTo>
              <a:lnTo>
                <a:pt x="0" y="2077441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AC99E1-7291-4425-BF0E-28EA01EC5647}">
      <dsp:nvSpPr>
        <dsp:cNvPr id="0" name=""/>
        <dsp:cNvSpPr/>
      </dsp:nvSpPr>
      <dsp:spPr>
        <a:xfrm>
          <a:off x="3183187" y="3211267"/>
          <a:ext cx="466622" cy="1316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6622" y="1316488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26A37-96DF-4E9D-BBAA-7E385CD696AA}">
      <dsp:nvSpPr>
        <dsp:cNvPr id="0" name=""/>
        <dsp:cNvSpPr/>
      </dsp:nvSpPr>
      <dsp:spPr>
        <a:xfrm>
          <a:off x="2471092" y="4015871"/>
          <a:ext cx="91440" cy="398244"/>
        </a:xfrm>
        <a:custGeom>
          <a:avLst/>
          <a:gdLst/>
          <a:ahLst/>
          <a:cxnLst/>
          <a:rect l="0" t="0" r="0" b="0"/>
          <a:pathLst>
            <a:path>
              <a:moveTo>
                <a:pt x="108070" y="0"/>
              </a:moveTo>
              <a:lnTo>
                <a:pt x="108070" y="398244"/>
              </a:lnTo>
              <a:lnTo>
                <a:pt x="45720" y="398244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E00CA2-1CD4-42A1-8903-053E6263CBD8}">
      <dsp:nvSpPr>
        <dsp:cNvPr id="0" name=""/>
        <dsp:cNvSpPr/>
      </dsp:nvSpPr>
      <dsp:spPr>
        <a:xfrm>
          <a:off x="3075116" y="3211267"/>
          <a:ext cx="91440" cy="464652"/>
        </a:xfrm>
        <a:custGeom>
          <a:avLst/>
          <a:gdLst/>
          <a:ahLst/>
          <a:cxnLst/>
          <a:rect l="0" t="0" r="0" b="0"/>
          <a:pathLst>
            <a:path>
              <a:moveTo>
                <a:pt x="108070" y="0"/>
              </a:moveTo>
              <a:lnTo>
                <a:pt x="108070" y="464652"/>
              </a:lnTo>
              <a:lnTo>
                <a:pt x="45720" y="464652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0A5111-03C9-4FFF-BD77-848634FC936C}">
      <dsp:nvSpPr>
        <dsp:cNvPr id="0" name=""/>
        <dsp:cNvSpPr/>
      </dsp:nvSpPr>
      <dsp:spPr>
        <a:xfrm>
          <a:off x="3183187" y="576232"/>
          <a:ext cx="3003860" cy="2076652"/>
        </a:xfrm>
        <a:custGeom>
          <a:avLst/>
          <a:gdLst/>
          <a:ahLst/>
          <a:cxnLst/>
          <a:rect l="0" t="0" r="0" b="0"/>
          <a:pathLst>
            <a:path>
              <a:moveTo>
                <a:pt x="3003860" y="0"/>
              </a:moveTo>
              <a:lnTo>
                <a:pt x="3003860" y="2014301"/>
              </a:lnTo>
              <a:lnTo>
                <a:pt x="0" y="2014301"/>
              </a:lnTo>
              <a:lnTo>
                <a:pt x="0" y="2076652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7F40AF-BB52-411C-99B5-92362BC211FD}">
      <dsp:nvSpPr>
        <dsp:cNvPr id="0" name=""/>
        <dsp:cNvSpPr/>
      </dsp:nvSpPr>
      <dsp:spPr>
        <a:xfrm>
          <a:off x="623151" y="4203147"/>
          <a:ext cx="1023981" cy="9986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8635"/>
              </a:lnTo>
              <a:lnTo>
                <a:pt x="1023981" y="998635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7D2627-5DF6-42F9-853A-D6CA084CD00E}">
      <dsp:nvSpPr>
        <dsp:cNvPr id="0" name=""/>
        <dsp:cNvSpPr/>
      </dsp:nvSpPr>
      <dsp:spPr>
        <a:xfrm>
          <a:off x="623151" y="4203147"/>
          <a:ext cx="478163" cy="4870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8163" y="487065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964A06-7F58-40EB-88DE-80D6C44FED9B}">
      <dsp:nvSpPr>
        <dsp:cNvPr id="0" name=""/>
        <dsp:cNvSpPr/>
      </dsp:nvSpPr>
      <dsp:spPr>
        <a:xfrm>
          <a:off x="1177546" y="3302947"/>
          <a:ext cx="522495" cy="512450"/>
        </a:xfrm>
        <a:custGeom>
          <a:avLst/>
          <a:gdLst/>
          <a:ahLst/>
          <a:cxnLst/>
          <a:rect l="0" t="0" r="0" b="0"/>
          <a:pathLst>
            <a:path>
              <a:moveTo>
                <a:pt x="522495" y="0"/>
              </a:moveTo>
              <a:lnTo>
                <a:pt x="522495" y="512450"/>
              </a:lnTo>
              <a:lnTo>
                <a:pt x="0" y="512450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675670-093D-480A-9516-34E4C57250DD}">
      <dsp:nvSpPr>
        <dsp:cNvPr id="0" name=""/>
        <dsp:cNvSpPr/>
      </dsp:nvSpPr>
      <dsp:spPr>
        <a:xfrm>
          <a:off x="1700041" y="576232"/>
          <a:ext cx="4487006" cy="2076652"/>
        </a:xfrm>
        <a:custGeom>
          <a:avLst/>
          <a:gdLst/>
          <a:ahLst/>
          <a:cxnLst/>
          <a:rect l="0" t="0" r="0" b="0"/>
          <a:pathLst>
            <a:path>
              <a:moveTo>
                <a:pt x="4487006" y="0"/>
              </a:moveTo>
              <a:lnTo>
                <a:pt x="4487006" y="2014301"/>
              </a:lnTo>
              <a:lnTo>
                <a:pt x="0" y="2014301"/>
              </a:lnTo>
              <a:lnTo>
                <a:pt x="0" y="2076652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97FB5E-7A7D-4EA8-AC68-C5A3564907F8}">
      <dsp:nvSpPr>
        <dsp:cNvPr id="0" name=""/>
        <dsp:cNvSpPr/>
      </dsp:nvSpPr>
      <dsp:spPr>
        <a:xfrm>
          <a:off x="5701509" y="0"/>
          <a:ext cx="971077" cy="5762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VP </a:t>
          </a:r>
          <a:r>
            <a:rPr lang="en-US" sz="1000" kern="1200" dirty="0" err="1" smtClean="0"/>
            <a:t>Goyal</a:t>
          </a:r>
          <a:endParaRPr lang="en-US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Chairman</a:t>
          </a:r>
          <a:endParaRPr lang="en-US" sz="1000" kern="1200" dirty="0"/>
        </a:p>
      </dsp:txBody>
      <dsp:txXfrm>
        <a:off x="5701509" y="0"/>
        <a:ext cx="971077" cy="576232"/>
      </dsp:txXfrm>
    </dsp:sp>
    <dsp:sp modelId="{312CA8FD-28EC-4E8B-8441-9D7C6DF0FDFE}">
      <dsp:nvSpPr>
        <dsp:cNvPr id="0" name=""/>
        <dsp:cNvSpPr/>
      </dsp:nvSpPr>
      <dsp:spPr>
        <a:xfrm>
          <a:off x="998809" y="2652885"/>
          <a:ext cx="1402463" cy="6500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err="1" smtClean="0"/>
            <a:t>Sohan</a:t>
          </a:r>
          <a:r>
            <a:rPr lang="en-US" sz="900" kern="1200" dirty="0" smtClean="0"/>
            <a:t> Singh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Quality Head &amp; Development</a:t>
          </a:r>
          <a:endParaRPr lang="en-US" sz="900" kern="1200" dirty="0"/>
        </a:p>
      </dsp:txBody>
      <dsp:txXfrm>
        <a:off x="998809" y="2652885"/>
        <a:ext cx="1402463" cy="650062"/>
      </dsp:txXfrm>
    </dsp:sp>
    <dsp:sp modelId="{848EE152-52AF-4468-971F-3787D3A86F2F}">
      <dsp:nvSpPr>
        <dsp:cNvPr id="0" name=""/>
        <dsp:cNvSpPr/>
      </dsp:nvSpPr>
      <dsp:spPr>
        <a:xfrm>
          <a:off x="68755" y="3427649"/>
          <a:ext cx="1108790" cy="7754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err="1" smtClean="0"/>
            <a:t>Pawan</a:t>
          </a:r>
          <a:r>
            <a:rPr lang="en-US" sz="900" kern="1200" dirty="0" smtClean="0"/>
            <a:t> Singh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Sr. </a:t>
          </a:r>
          <a:r>
            <a:rPr lang="en-US" sz="900" kern="1200" dirty="0" err="1" smtClean="0"/>
            <a:t>Engg</a:t>
          </a:r>
          <a:r>
            <a:rPr lang="en-US" sz="900" kern="1200" dirty="0" smtClean="0"/>
            <a:t>. QMS</a:t>
          </a:r>
          <a:endParaRPr lang="en-US" sz="900" kern="1200" dirty="0"/>
        </a:p>
      </dsp:txBody>
      <dsp:txXfrm>
        <a:off x="68755" y="3427649"/>
        <a:ext cx="1108790" cy="775497"/>
      </dsp:txXfrm>
    </dsp:sp>
    <dsp:sp modelId="{9381D07F-646A-4772-B2F3-7347001E6BED}">
      <dsp:nvSpPr>
        <dsp:cNvPr id="0" name=""/>
        <dsp:cNvSpPr/>
      </dsp:nvSpPr>
      <dsp:spPr>
        <a:xfrm>
          <a:off x="0" y="4327849"/>
          <a:ext cx="1101314" cy="7247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Customer comp .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err="1" smtClean="0"/>
            <a:t>Engg</a:t>
          </a:r>
          <a:r>
            <a:rPr lang="en-US" sz="800" kern="1200" dirty="0" smtClean="0"/>
            <a:t>.</a:t>
          </a:r>
          <a:endParaRPr lang="en-US" sz="800" kern="1200" dirty="0"/>
        </a:p>
      </dsp:txBody>
      <dsp:txXfrm>
        <a:off x="0" y="4327849"/>
        <a:ext cx="1101314" cy="724726"/>
      </dsp:txXfrm>
    </dsp:sp>
    <dsp:sp modelId="{CAD699B7-3BEE-4B0D-A4F3-8C44004982C5}">
      <dsp:nvSpPr>
        <dsp:cNvPr id="0" name=""/>
        <dsp:cNvSpPr/>
      </dsp:nvSpPr>
      <dsp:spPr>
        <a:xfrm>
          <a:off x="1647132" y="4977667"/>
          <a:ext cx="952188" cy="4482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err="1" smtClean="0"/>
            <a:t>Vaccant</a:t>
          </a:r>
          <a:r>
            <a:rPr lang="en-US" sz="700" kern="1200" dirty="0" smtClean="0"/>
            <a:t>  In process </a:t>
          </a:r>
          <a:r>
            <a:rPr lang="en-US" sz="700" kern="1200" dirty="0" err="1" smtClean="0"/>
            <a:t>Engg</a:t>
          </a:r>
          <a:endParaRPr lang="en-US" sz="700" kern="1200" dirty="0"/>
        </a:p>
      </dsp:txBody>
      <dsp:txXfrm>
        <a:off x="1647132" y="4977667"/>
        <a:ext cx="952188" cy="448229"/>
      </dsp:txXfrm>
    </dsp:sp>
    <dsp:sp modelId="{9828EEE8-08BA-43C9-9317-E3605482FE52}">
      <dsp:nvSpPr>
        <dsp:cNvPr id="0" name=""/>
        <dsp:cNvSpPr/>
      </dsp:nvSpPr>
      <dsp:spPr>
        <a:xfrm>
          <a:off x="2525975" y="2652885"/>
          <a:ext cx="1314423" cy="5583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Johan Parker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Head – Manufacturing &amp;  Development</a:t>
          </a:r>
          <a:endParaRPr lang="en-US" sz="900" kern="1200" dirty="0"/>
        </a:p>
      </dsp:txBody>
      <dsp:txXfrm>
        <a:off x="2525975" y="2652885"/>
        <a:ext cx="1314423" cy="558382"/>
      </dsp:txXfrm>
    </dsp:sp>
    <dsp:sp modelId="{1195CF37-1E2E-4332-8A25-08A5CDA5D5F7}">
      <dsp:nvSpPr>
        <dsp:cNvPr id="0" name=""/>
        <dsp:cNvSpPr/>
      </dsp:nvSpPr>
      <dsp:spPr>
        <a:xfrm>
          <a:off x="2037490" y="3335969"/>
          <a:ext cx="1083345" cy="6799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err="1" smtClean="0"/>
            <a:t>Brijmohan</a:t>
          </a:r>
          <a:endParaRPr lang="en-US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Production Manager</a:t>
          </a:r>
          <a:endParaRPr lang="en-US" sz="900" kern="1200" dirty="0"/>
        </a:p>
      </dsp:txBody>
      <dsp:txXfrm>
        <a:off x="2037490" y="3335969"/>
        <a:ext cx="1083345" cy="679901"/>
      </dsp:txXfrm>
    </dsp:sp>
    <dsp:sp modelId="{FC07423A-7F1F-4B2C-A464-40DC49CDE418}">
      <dsp:nvSpPr>
        <dsp:cNvPr id="0" name=""/>
        <dsp:cNvSpPr/>
      </dsp:nvSpPr>
      <dsp:spPr>
        <a:xfrm>
          <a:off x="1771860" y="4140573"/>
          <a:ext cx="744951" cy="5470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Shift </a:t>
          </a:r>
          <a:r>
            <a:rPr lang="en-US" sz="800" kern="1200" dirty="0" err="1" smtClean="0"/>
            <a:t>Incharge</a:t>
          </a:r>
          <a:endParaRPr lang="en-US" sz="800" kern="1200" dirty="0"/>
        </a:p>
      </dsp:txBody>
      <dsp:txXfrm>
        <a:off x="1771860" y="4140573"/>
        <a:ext cx="744951" cy="547085"/>
      </dsp:txXfrm>
    </dsp:sp>
    <dsp:sp modelId="{B8A265D0-FF1A-4145-B7E2-B27E847713C5}">
      <dsp:nvSpPr>
        <dsp:cNvPr id="0" name=""/>
        <dsp:cNvSpPr/>
      </dsp:nvSpPr>
      <dsp:spPr>
        <a:xfrm>
          <a:off x="2699100" y="4257297"/>
          <a:ext cx="950709" cy="5409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Costing Executive</a:t>
          </a:r>
          <a:endParaRPr lang="en-US" sz="900" kern="1200" dirty="0"/>
        </a:p>
      </dsp:txBody>
      <dsp:txXfrm>
        <a:off x="2699100" y="4257297"/>
        <a:ext cx="950709" cy="540918"/>
      </dsp:txXfrm>
    </dsp:sp>
    <dsp:sp modelId="{DFEE0DFD-45F8-4988-9B8A-FFEF7DC7D1AF}">
      <dsp:nvSpPr>
        <dsp:cNvPr id="0" name=""/>
        <dsp:cNvSpPr/>
      </dsp:nvSpPr>
      <dsp:spPr>
        <a:xfrm>
          <a:off x="5056379" y="2653674"/>
          <a:ext cx="875603" cy="6660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HR Head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err="1" smtClean="0"/>
            <a:t>Vaccant</a:t>
          </a:r>
          <a:endParaRPr lang="en-US" sz="900" kern="1200" dirty="0"/>
        </a:p>
      </dsp:txBody>
      <dsp:txXfrm>
        <a:off x="5056379" y="2653674"/>
        <a:ext cx="875603" cy="666003"/>
      </dsp:txXfrm>
    </dsp:sp>
    <dsp:sp modelId="{6CA01958-6816-4483-8557-11569A76CCD2}">
      <dsp:nvSpPr>
        <dsp:cNvPr id="0" name=""/>
        <dsp:cNvSpPr/>
      </dsp:nvSpPr>
      <dsp:spPr>
        <a:xfrm>
          <a:off x="4680299" y="3647697"/>
          <a:ext cx="821007" cy="5807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Hari Om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err="1" smtClean="0"/>
            <a:t>Hr</a:t>
          </a:r>
          <a:r>
            <a:rPr lang="en-US" sz="900" kern="1200" dirty="0" smtClean="0"/>
            <a:t> Executive</a:t>
          </a:r>
          <a:endParaRPr lang="en-US" sz="900" kern="1200" dirty="0"/>
        </a:p>
      </dsp:txBody>
      <dsp:txXfrm>
        <a:off x="4680299" y="3647697"/>
        <a:ext cx="821007" cy="580790"/>
      </dsp:txXfrm>
    </dsp:sp>
    <dsp:sp modelId="{C0C18280-3E61-4D66-9F6D-573ACB03D3AA}">
      <dsp:nvSpPr>
        <dsp:cNvPr id="0" name=""/>
        <dsp:cNvSpPr/>
      </dsp:nvSpPr>
      <dsp:spPr>
        <a:xfrm>
          <a:off x="5656787" y="3554284"/>
          <a:ext cx="872961" cy="66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Finance Head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err="1" smtClean="0"/>
            <a:t>Vaccant</a:t>
          </a:r>
          <a:endParaRPr lang="en-US" sz="900" kern="1200" dirty="0"/>
        </a:p>
      </dsp:txBody>
      <dsp:txXfrm>
        <a:off x="5656787" y="3554284"/>
        <a:ext cx="872961" cy="668322"/>
      </dsp:txXfrm>
    </dsp:sp>
    <dsp:sp modelId="{42210D10-AE60-4C1B-A879-D0EECCFB2862}">
      <dsp:nvSpPr>
        <dsp:cNvPr id="0" name=""/>
        <dsp:cNvSpPr/>
      </dsp:nvSpPr>
      <dsp:spPr>
        <a:xfrm>
          <a:off x="5506687" y="4304791"/>
          <a:ext cx="1052496" cy="6564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Honey Shukla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Accountant</a:t>
          </a:r>
          <a:endParaRPr lang="en-US" sz="900" kern="1200" dirty="0"/>
        </a:p>
      </dsp:txBody>
      <dsp:txXfrm>
        <a:off x="5506687" y="4304791"/>
        <a:ext cx="1052496" cy="656448"/>
      </dsp:txXfrm>
    </dsp:sp>
    <dsp:sp modelId="{B0ADB290-78E6-45A6-B5A3-27AF26B037AC}">
      <dsp:nvSpPr>
        <dsp:cNvPr id="0" name=""/>
        <dsp:cNvSpPr/>
      </dsp:nvSpPr>
      <dsp:spPr>
        <a:xfrm>
          <a:off x="5581734" y="5055297"/>
          <a:ext cx="994129" cy="5359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Payment </a:t>
          </a:r>
          <a:r>
            <a:rPr lang="en-US" sz="600" kern="1200" dirty="0" err="1" smtClean="0"/>
            <a:t>reconcillation</a:t>
          </a:r>
          <a:r>
            <a:rPr lang="en-US" sz="600" kern="1200" dirty="0" smtClean="0"/>
            <a:t> and </a:t>
          </a:r>
          <a:r>
            <a:rPr lang="en-US" sz="600" kern="1200" dirty="0" err="1" smtClean="0"/>
            <a:t>Ammendment</a:t>
          </a:r>
          <a:endParaRPr lang="en-US" sz="600" kern="1200" dirty="0"/>
        </a:p>
      </dsp:txBody>
      <dsp:txXfrm>
        <a:off x="5581734" y="5055297"/>
        <a:ext cx="994129" cy="535980"/>
      </dsp:txXfrm>
    </dsp:sp>
    <dsp:sp modelId="{D7592B42-F858-418C-97BA-03A316003D55}">
      <dsp:nvSpPr>
        <dsp:cNvPr id="0" name=""/>
        <dsp:cNvSpPr/>
      </dsp:nvSpPr>
      <dsp:spPr>
        <a:xfrm>
          <a:off x="8395550" y="2939530"/>
          <a:ext cx="900193" cy="571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Karan Pal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Marketing Manager</a:t>
          </a:r>
          <a:endParaRPr lang="en-US" sz="900" kern="1200" dirty="0"/>
        </a:p>
      </dsp:txBody>
      <dsp:txXfrm>
        <a:off x="8395550" y="2939530"/>
        <a:ext cx="900193" cy="571693"/>
      </dsp:txXfrm>
    </dsp:sp>
    <dsp:sp modelId="{BAE2394E-C9C6-4A7D-895E-31AACBE6CB04}">
      <dsp:nvSpPr>
        <dsp:cNvPr id="0" name=""/>
        <dsp:cNvSpPr/>
      </dsp:nvSpPr>
      <dsp:spPr>
        <a:xfrm>
          <a:off x="7945246" y="3690040"/>
          <a:ext cx="751679" cy="4205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err="1" smtClean="0"/>
            <a:t>Manju</a:t>
          </a:r>
          <a:r>
            <a:rPr lang="en-US" sz="900" kern="1200" dirty="0" smtClean="0"/>
            <a:t>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Tendering</a:t>
          </a:r>
          <a:endParaRPr lang="en-US" sz="900" kern="1200" dirty="0"/>
        </a:p>
      </dsp:txBody>
      <dsp:txXfrm>
        <a:off x="7945246" y="3690040"/>
        <a:ext cx="751679" cy="420512"/>
      </dsp:txXfrm>
    </dsp:sp>
    <dsp:sp modelId="{90DF9CC7-F0A7-4069-A47D-FF35BA615258}">
      <dsp:nvSpPr>
        <dsp:cNvPr id="0" name=""/>
        <dsp:cNvSpPr/>
      </dsp:nvSpPr>
      <dsp:spPr>
        <a:xfrm>
          <a:off x="7419888" y="4290444"/>
          <a:ext cx="839772" cy="6109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Rajesh Sharma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House Wire  Sr. Executive</a:t>
          </a:r>
          <a:endParaRPr lang="en-US" sz="900" kern="1200" dirty="0"/>
        </a:p>
      </dsp:txBody>
      <dsp:txXfrm>
        <a:off x="7419888" y="4290444"/>
        <a:ext cx="839772" cy="610965"/>
      </dsp:txXfrm>
    </dsp:sp>
    <dsp:sp modelId="{2D3CBCF7-71E2-4BED-B4A6-017F93A978E9}">
      <dsp:nvSpPr>
        <dsp:cNvPr id="0" name=""/>
        <dsp:cNvSpPr/>
      </dsp:nvSpPr>
      <dsp:spPr>
        <a:xfrm>
          <a:off x="6969586" y="5116001"/>
          <a:ext cx="813353" cy="535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err="1" smtClean="0"/>
            <a:t>Sundar</a:t>
          </a:r>
          <a:r>
            <a:rPr lang="en-US" sz="900" kern="1200" dirty="0" smtClean="0"/>
            <a:t> Singh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House wire Executive</a:t>
          </a:r>
          <a:endParaRPr lang="en-US" sz="900" kern="1200" dirty="0"/>
        </a:p>
      </dsp:txBody>
      <dsp:txXfrm>
        <a:off x="6969586" y="5116001"/>
        <a:ext cx="813353" cy="535449"/>
      </dsp:txXfrm>
    </dsp:sp>
    <dsp:sp modelId="{E62C3C24-7118-4B3D-BFCE-F781A7EA865D}">
      <dsp:nvSpPr>
        <dsp:cNvPr id="0" name=""/>
        <dsp:cNvSpPr/>
      </dsp:nvSpPr>
      <dsp:spPr>
        <a:xfrm>
          <a:off x="6819484" y="3014583"/>
          <a:ext cx="846720" cy="4129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err="1" smtClean="0"/>
            <a:t>Vaccant</a:t>
          </a:r>
          <a:r>
            <a:rPr lang="en-US" sz="600" kern="1200" dirty="0" smtClean="0"/>
            <a:t> Marketing executive-Automobile</a:t>
          </a:r>
          <a:endParaRPr lang="en-US" sz="600" kern="1200" dirty="0"/>
        </a:p>
      </dsp:txBody>
      <dsp:txXfrm>
        <a:off x="6819484" y="3014583"/>
        <a:ext cx="846720" cy="412974"/>
      </dsp:txXfrm>
    </dsp:sp>
    <dsp:sp modelId="{B7899191-0DF5-45FF-B0ED-6D19C230A02A}">
      <dsp:nvSpPr>
        <dsp:cNvPr id="0" name=""/>
        <dsp:cNvSpPr/>
      </dsp:nvSpPr>
      <dsp:spPr>
        <a:xfrm>
          <a:off x="10449225" y="2652885"/>
          <a:ext cx="926060" cy="543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Purchase Head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err="1" smtClean="0"/>
            <a:t>Vaccant</a:t>
          </a:r>
          <a:endParaRPr lang="en-US" sz="800" kern="1200" dirty="0"/>
        </a:p>
      </dsp:txBody>
      <dsp:txXfrm>
        <a:off x="10449225" y="2652885"/>
        <a:ext cx="926060" cy="543563"/>
      </dsp:txXfrm>
    </dsp:sp>
    <dsp:sp modelId="{5DCF0E27-D0A6-4EB2-BE6F-50091F3ACEEC}">
      <dsp:nvSpPr>
        <dsp:cNvPr id="0" name=""/>
        <dsp:cNvSpPr/>
      </dsp:nvSpPr>
      <dsp:spPr>
        <a:xfrm>
          <a:off x="10872223" y="3990242"/>
          <a:ext cx="593818" cy="2969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Purchase  Executive</a:t>
          </a:r>
          <a:endParaRPr lang="en-US" sz="600" kern="1200" dirty="0"/>
        </a:p>
      </dsp:txBody>
      <dsp:txXfrm>
        <a:off x="10872223" y="3990242"/>
        <a:ext cx="593818" cy="296909"/>
      </dsp:txXfrm>
    </dsp:sp>
    <dsp:sp modelId="{DA616F17-6D93-4F5B-9E7F-21B35ACD8957}">
      <dsp:nvSpPr>
        <dsp:cNvPr id="0" name=""/>
        <dsp:cNvSpPr/>
      </dsp:nvSpPr>
      <dsp:spPr>
        <a:xfrm>
          <a:off x="10872223" y="3539937"/>
          <a:ext cx="593818" cy="2969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Store  </a:t>
          </a:r>
          <a:r>
            <a:rPr lang="en-US" sz="600" kern="1200" dirty="0" err="1" smtClean="0"/>
            <a:t>Incharge</a:t>
          </a:r>
          <a:endParaRPr lang="en-US" sz="600" kern="1200" dirty="0"/>
        </a:p>
      </dsp:txBody>
      <dsp:txXfrm>
        <a:off x="10872223" y="3539937"/>
        <a:ext cx="593818" cy="296909"/>
      </dsp:txXfrm>
    </dsp:sp>
    <dsp:sp modelId="{61A3CE25-D5DD-427A-B3EC-C2C42A029FA0}">
      <dsp:nvSpPr>
        <dsp:cNvPr id="0" name=""/>
        <dsp:cNvSpPr/>
      </dsp:nvSpPr>
      <dsp:spPr>
        <a:xfrm>
          <a:off x="4451701" y="761999"/>
          <a:ext cx="1331098" cy="6458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err="1" smtClean="0"/>
            <a:t>Himanshu</a:t>
          </a:r>
          <a:r>
            <a:rPr lang="en-US" sz="900" kern="1200" dirty="0" smtClean="0"/>
            <a:t> </a:t>
          </a:r>
          <a:r>
            <a:rPr lang="en-US" sz="900" kern="1200" dirty="0" err="1" smtClean="0"/>
            <a:t>Goyal</a:t>
          </a:r>
          <a:r>
            <a:rPr lang="en-US" sz="900" kern="1200" dirty="0" smtClean="0"/>
            <a:t>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Managing Director</a:t>
          </a:r>
          <a:endParaRPr lang="en-US" sz="900" kern="1200" dirty="0"/>
        </a:p>
      </dsp:txBody>
      <dsp:txXfrm>
        <a:off x="4451701" y="761999"/>
        <a:ext cx="1331098" cy="645828"/>
      </dsp:txXfrm>
    </dsp:sp>
    <dsp:sp modelId="{9903172B-FAE2-4860-84EC-8384E9725D66}">
      <dsp:nvSpPr>
        <dsp:cNvPr id="0" name=""/>
        <dsp:cNvSpPr/>
      </dsp:nvSpPr>
      <dsp:spPr>
        <a:xfrm rot="10800000" flipV="1">
          <a:off x="4375502" y="1676400"/>
          <a:ext cx="1749158" cy="5478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Aryan Chauhan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GM- BH &amp; operations</a:t>
          </a:r>
          <a:endParaRPr lang="en-US" sz="900" kern="1200" dirty="0"/>
        </a:p>
      </dsp:txBody>
      <dsp:txXfrm rot="-10800000">
        <a:off x="4375502" y="1676400"/>
        <a:ext cx="1749158" cy="547830"/>
      </dsp:txXfrm>
    </dsp:sp>
    <dsp:sp modelId="{B7741460-8449-4EE7-B10D-FD543F9E062E}">
      <dsp:nvSpPr>
        <dsp:cNvPr id="0" name=""/>
        <dsp:cNvSpPr/>
      </dsp:nvSpPr>
      <dsp:spPr>
        <a:xfrm>
          <a:off x="3959505" y="2743201"/>
          <a:ext cx="1025596" cy="2969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Maintenance Head</a:t>
          </a:r>
          <a:endParaRPr lang="en-US" sz="600" kern="1200" dirty="0"/>
        </a:p>
      </dsp:txBody>
      <dsp:txXfrm>
        <a:off x="3959505" y="2743201"/>
        <a:ext cx="1025596" cy="296909"/>
      </dsp:txXfrm>
    </dsp:sp>
    <dsp:sp modelId="{6C4AB60D-A91F-4EE9-94DB-9F3C7B32D884}">
      <dsp:nvSpPr>
        <dsp:cNvPr id="0" name=""/>
        <dsp:cNvSpPr/>
      </dsp:nvSpPr>
      <dsp:spPr>
        <a:xfrm>
          <a:off x="3761544" y="3200400"/>
          <a:ext cx="1082585" cy="2969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err="1" smtClean="0"/>
            <a:t>Heera</a:t>
          </a:r>
          <a:r>
            <a:rPr lang="en-US" sz="600" kern="1200" dirty="0" smtClean="0"/>
            <a:t> Lal 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err="1" smtClean="0"/>
            <a:t>Maint</a:t>
          </a:r>
          <a:r>
            <a:rPr lang="en-US" sz="600" kern="1200" dirty="0" smtClean="0"/>
            <a:t>. Supervisor</a:t>
          </a:r>
          <a:endParaRPr lang="en-US" sz="600" kern="1200" dirty="0"/>
        </a:p>
      </dsp:txBody>
      <dsp:txXfrm>
        <a:off x="3761544" y="3200400"/>
        <a:ext cx="1082585" cy="296909"/>
      </dsp:txXfrm>
    </dsp:sp>
    <dsp:sp modelId="{FA000C33-FB4A-45EB-B71A-E4DEDB20788C}">
      <dsp:nvSpPr>
        <dsp:cNvPr id="0" name=""/>
        <dsp:cNvSpPr/>
      </dsp:nvSpPr>
      <dsp:spPr>
        <a:xfrm>
          <a:off x="3781689" y="4335512"/>
          <a:ext cx="1508210" cy="4650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Electrician &amp; mechanical  </a:t>
          </a:r>
          <a:endParaRPr lang="en-US" sz="600" kern="1200" dirty="0"/>
        </a:p>
      </dsp:txBody>
      <dsp:txXfrm>
        <a:off x="3781689" y="4335512"/>
        <a:ext cx="1508210" cy="465090"/>
      </dsp:txXfrm>
    </dsp:sp>
    <dsp:sp modelId="{4832D3D2-F6FB-4311-BC57-71E99F3EDEA0}">
      <dsp:nvSpPr>
        <dsp:cNvPr id="0" name=""/>
        <dsp:cNvSpPr/>
      </dsp:nvSpPr>
      <dsp:spPr>
        <a:xfrm>
          <a:off x="6737702" y="990602"/>
          <a:ext cx="1034087" cy="6458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err="1" smtClean="0"/>
            <a:t>Sudhansu</a:t>
          </a:r>
          <a:r>
            <a:rPr lang="en-US" sz="900" kern="1200" dirty="0" smtClean="0"/>
            <a:t>  </a:t>
          </a:r>
          <a:r>
            <a:rPr lang="en-US" sz="900" kern="1200" dirty="0" err="1" smtClean="0"/>
            <a:t>Goyal</a:t>
          </a:r>
          <a:endParaRPr lang="en-US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Director</a:t>
          </a:r>
          <a:endParaRPr lang="en-US" sz="900" kern="1200" dirty="0"/>
        </a:p>
      </dsp:txBody>
      <dsp:txXfrm>
        <a:off x="6737702" y="990602"/>
        <a:ext cx="1034087" cy="6458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D274FE-76D9-4B0D-8A8D-AF19AFE87210}">
      <dsp:nvSpPr>
        <dsp:cNvPr id="0" name=""/>
        <dsp:cNvSpPr/>
      </dsp:nvSpPr>
      <dsp:spPr>
        <a:xfrm>
          <a:off x="3273728" y="1917610"/>
          <a:ext cx="1492405" cy="1492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500" kern="1200" dirty="0" smtClean="0"/>
            <a:t>Back Up Integration</a:t>
          </a:r>
          <a:endParaRPr lang="en-IN" sz="1500" kern="1200" dirty="0"/>
        </a:p>
      </dsp:txBody>
      <dsp:txXfrm>
        <a:off x="3492286" y="2136168"/>
        <a:ext cx="1055289" cy="1055289"/>
      </dsp:txXfrm>
    </dsp:sp>
    <dsp:sp modelId="{04253176-AC33-4D6E-B002-8C5B15357AE4}">
      <dsp:nvSpPr>
        <dsp:cNvPr id="0" name=""/>
        <dsp:cNvSpPr/>
      </dsp:nvSpPr>
      <dsp:spPr>
        <a:xfrm rot="15508940">
          <a:off x="3592245" y="1688482"/>
          <a:ext cx="464613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64613" y="16525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500" kern="1200"/>
        </a:p>
      </dsp:txBody>
      <dsp:txXfrm rot="10800000">
        <a:off x="3812936" y="1693392"/>
        <a:ext cx="23230" cy="23230"/>
      </dsp:txXfrm>
    </dsp:sp>
    <dsp:sp modelId="{F122CCBE-60F8-408C-8916-9F6779884F5C}">
      <dsp:nvSpPr>
        <dsp:cNvPr id="0" name=""/>
        <dsp:cNvSpPr/>
      </dsp:nvSpPr>
      <dsp:spPr>
        <a:xfrm>
          <a:off x="2882970" y="0"/>
          <a:ext cx="1492405" cy="1492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400" kern="1200" dirty="0" smtClean="0"/>
            <a:t>Copper and aluminium Drawing</a:t>
          </a:r>
          <a:endParaRPr lang="en-IN" sz="1400" kern="1200" dirty="0"/>
        </a:p>
      </dsp:txBody>
      <dsp:txXfrm>
        <a:off x="3101528" y="218558"/>
        <a:ext cx="1055289" cy="1055289"/>
      </dsp:txXfrm>
    </dsp:sp>
    <dsp:sp modelId="{2E2B0009-D229-46FE-8CB0-344F67B4CA1A}">
      <dsp:nvSpPr>
        <dsp:cNvPr id="0" name=""/>
        <dsp:cNvSpPr/>
      </dsp:nvSpPr>
      <dsp:spPr>
        <a:xfrm rot="20231985">
          <a:off x="4654132" y="2091831"/>
          <a:ext cx="1374318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374318" y="16525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500" kern="1200"/>
        </a:p>
      </dsp:txBody>
      <dsp:txXfrm>
        <a:off x="5306933" y="2073998"/>
        <a:ext cx="68715" cy="68715"/>
      </dsp:txXfrm>
    </dsp:sp>
    <dsp:sp modelId="{BF3B5942-D436-408F-B9B7-7C46D4FE9C97}">
      <dsp:nvSpPr>
        <dsp:cNvPr id="0" name=""/>
        <dsp:cNvSpPr/>
      </dsp:nvSpPr>
      <dsp:spPr>
        <a:xfrm>
          <a:off x="5875766" y="756682"/>
          <a:ext cx="1811734" cy="1492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kern="1200" dirty="0" smtClean="0"/>
            <a:t>Power cables and cords</a:t>
          </a:r>
          <a:endParaRPr lang="en-IN" sz="1800" kern="1200" dirty="0"/>
        </a:p>
      </dsp:txBody>
      <dsp:txXfrm>
        <a:off x="6141088" y="975240"/>
        <a:ext cx="1281090" cy="1055289"/>
      </dsp:txXfrm>
    </dsp:sp>
    <dsp:sp modelId="{F9B7928D-386E-4631-9EF9-BDEF8FA7A76C}">
      <dsp:nvSpPr>
        <dsp:cNvPr id="0" name=""/>
        <dsp:cNvSpPr/>
      </dsp:nvSpPr>
      <dsp:spPr>
        <a:xfrm rot="3585168">
          <a:off x="4189170" y="3651613"/>
          <a:ext cx="83279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832799" y="16525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500" kern="1200"/>
        </a:p>
      </dsp:txBody>
      <dsp:txXfrm>
        <a:off x="4584750" y="3647318"/>
        <a:ext cx="41639" cy="41639"/>
      </dsp:txXfrm>
    </dsp:sp>
    <dsp:sp modelId="{35AB18ED-906D-475B-AE14-FD3CA74ED0DB}">
      <dsp:nvSpPr>
        <dsp:cNvPr id="0" name=""/>
        <dsp:cNvSpPr/>
      </dsp:nvSpPr>
      <dsp:spPr>
        <a:xfrm>
          <a:off x="4445007" y="3926261"/>
          <a:ext cx="1492405" cy="1492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kern="1200" dirty="0" smtClean="0"/>
            <a:t>Engineering</a:t>
          </a:r>
          <a:endParaRPr lang="en-IN" sz="1400" kern="1200" dirty="0"/>
        </a:p>
      </dsp:txBody>
      <dsp:txXfrm>
        <a:off x="4663565" y="4144819"/>
        <a:ext cx="1055289" cy="1055289"/>
      </dsp:txXfrm>
    </dsp:sp>
    <dsp:sp modelId="{5DEDB2C5-7F7C-4349-8188-31E56B1DA23E}">
      <dsp:nvSpPr>
        <dsp:cNvPr id="0" name=""/>
        <dsp:cNvSpPr/>
      </dsp:nvSpPr>
      <dsp:spPr>
        <a:xfrm rot="9604863">
          <a:off x="2206116" y="3096820"/>
          <a:ext cx="114654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146549" y="16525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500" kern="1200"/>
        </a:p>
      </dsp:txBody>
      <dsp:txXfrm rot="10800000">
        <a:off x="2750727" y="3084682"/>
        <a:ext cx="57327" cy="57327"/>
      </dsp:txXfrm>
    </dsp:sp>
    <dsp:sp modelId="{A298AD0E-AC15-4ACA-8E61-D16BF8874A3F}">
      <dsp:nvSpPr>
        <dsp:cNvPr id="0" name=""/>
        <dsp:cNvSpPr/>
      </dsp:nvSpPr>
      <dsp:spPr>
        <a:xfrm>
          <a:off x="558802" y="2854479"/>
          <a:ext cx="1751456" cy="1492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400" kern="1200" dirty="0" smtClean="0"/>
            <a:t>PVC compounding </a:t>
          </a:r>
          <a:endParaRPr lang="en-IN" sz="1400" kern="1200" dirty="0"/>
        </a:p>
      </dsp:txBody>
      <dsp:txXfrm>
        <a:off x="815297" y="3073037"/>
        <a:ext cx="1238466" cy="1055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539" y="0"/>
            <a:ext cx="4028440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E4A08-C865-4E0F-A770-7404A4695B45}" type="datetimeFigureOut">
              <a:rPr lang="en-IN" smtClean="0"/>
              <a:t>06-12-2023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258"/>
            <a:ext cx="4028440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539" y="6658258"/>
            <a:ext cx="4028440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88D29-F8D8-469C-B0E2-EA0A3C6EC7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1043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539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1E46B-C31C-4C2D-8FC2-4435CD00DF03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539" y="6658258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E5960-5B52-4551-950C-2E5D88B73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E5960-5B52-4551-950C-2E5D88B7345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19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E5960-5B52-4551-950C-2E5D88B7345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29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E5960-5B52-4551-950C-2E5D88B7345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26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E5960-5B52-4551-950C-2E5D88B7345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77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E5960-5B52-4551-950C-2E5D88B7345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E5960-5B52-4551-950C-2E5D88B7345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12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E5960-5B52-4551-950C-2E5D88B7345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25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E5960-5B52-4551-950C-2E5D88B7345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46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E5960-5B52-4551-950C-2E5D88B7345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57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E5960-5B52-4551-950C-2E5D88B7345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85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E5960-5B52-4551-950C-2E5D88B7345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84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E5960-5B52-4551-950C-2E5D88B7345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26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E5960-5B52-4551-950C-2E5D88B7345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009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E5960-5B52-4551-950C-2E5D88B7345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30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E5960-5B52-4551-950C-2E5D88B7345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34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E5960-5B52-4551-950C-2E5D88B7345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71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E5960-5B52-4551-950C-2E5D88B7345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54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E5960-5B52-4551-950C-2E5D88B7345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29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E5960-5B52-4551-950C-2E5D88B7345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31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E5960-5B52-4551-950C-2E5D88B7345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14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E5960-5B52-4551-950C-2E5D88B7345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46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F91D-8E74-4F02-A7FA-7D35145D6A5B}" type="datetimeFigureOut">
              <a:rPr lang="en-IN" smtClean="0"/>
              <a:t>06-12-2023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0A576-400A-4EC8-863F-1D5DFD246F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7462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F91D-8E74-4F02-A7FA-7D35145D6A5B}" type="datetimeFigureOut">
              <a:rPr lang="en-IN" smtClean="0"/>
              <a:t>06-12-2023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0A576-400A-4EC8-863F-1D5DFD246F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528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F91D-8E74-4F02-A7FA-7D35145D6A5B}" type="datetimeFigureOut">
              <a:rPr lang="en-IN" smtClean="0"/>
              <a:t>06-12-2023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0A576-400A-4EC8-863F-1D5DFD246F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4077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F91D-8E74-4F02-A7FA-7D35145D6A5B}" type="datetimeFigureOut">
              <a:rPr lang="en-IN" smtClean="0"/>
              <a:t>06-12-2023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0A576-400A-4EC8-863F-1D5DFD246F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3704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F91D-8E74-4F02-A7FA-7D35145D6A5B}" type="datetimeFigureOut">
              <a:rPr lang="en-IN" smtClean="0"/>
              <a:t>06-12-2023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0A576-400A-4EC8-863F-1D5DFD246F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4391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F91D-8E74-4F02-A7FA-7D35145D6A5B}" type="datetimeFigureOut">
              <a:rPr lang="en-IN" smtClean="0"/>
              <a:t>06-12-2023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0A576-400A-4EC8-863F-1D5DFD246F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8939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F91D-8E74-4F02-A7FA-7D35145D6A5B}" type="datetimeFigureOut">
              <a:rPr lang="en-IN" smtClean="0"/>
              <a:t>06-12-2023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0A576-400A-4EC8-863F-1D5DFD246F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3559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F91D-8E74-4F02-A7FA-7D35145D6A5B}" type="datetimeFigureOut">
              <a:rPr lang="en-IN" smtClean="0"/>
              <a:t>06-12-2023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0A576-400A-4EC8-863F-1D5DFD246F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7613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F91D-8E74-4F02-A7FA-7D35145D6A5B}" type="datetimeFigureOut">
              <a:rPr lang="en-IN" smtClean="0"/>
              <a:t>06-12-2023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0A576-400A-4EC8-863F-1D5DFD246F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1212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F91D-8E74-4F02-A7FA-7D35145D6A5B}" type="datetimeFigureOut">
              <a:rPr lang="en-IN" smtClean="0"/>
              <a:t>06-12-2023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0A576-400A-4EC8-863F-1D5DFD246F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9324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F91D-8E74-4F02-A7FA-7D35145D6A5B}" type="datetimeFigureOut">
              <a:rPr lang="en-IN" smtClean="0"/>
              <a:t>06-12-2023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0A576-400A-4EC8-863F-1D5DFD246F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7855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5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5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683014" y="52839"/>
            <a:ext cx="1334362" cy="4423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5F91D-8E74-4F02-A7FA-7D35145D6A5B}" type="datetimeFigureOut">
              <a:rPr lang="en-IN" smtClean="0"/>
              <a:t>06-12-2023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0A576-400A-4EC8-863F-1D5DFD246FDE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91743"/>
            <a:ext cx="1104900" cy="36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57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jpe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image" Target="../media/image75.png"/><Relationship Id="rId21" Type="http://schemas.openxmlformats.org/officeDocument/2006/relationships/image" Target="../media/image93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8.png"/><Relationship Id="rId20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19" Type="http://schemas.openxmlformats.org/officeDocument/2006/relationships/image" Target="../media/image91.jpe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Relationship Id="rId22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7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rajdootcables/" TargetMode="External"/><Relationship Id="rId5" Type="http://schemas.openxmlformats.org/officeDocument/2006/relationships/hyperlink" Target="mailto:rajdootcables@yahoo.co.in" TargetMode="External"/><Relationship Id="rId10" Type="http://schemas.openxmlformats.org/officeDocument/2006/relationships/image" Target="../media/image108.jpeg"/><Relationship Id="rId4" Type="http://schemas.openxmlformats.org/officeDocument/2006/relationships/hyperlink" Target="mailto:sales@rajdootcables.com" TargetMode="External"/><Relationship Id="rId9" Type="http://schemas.openxmlformats.org/officeDocument/2006/relationships/image" Target="../media/image10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12" Type="http://schemas.openxmlformats.org/officeDocument/2006/relationships/diagramColors" Target="../diagrams/colors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12.jpg"/><Relationship Id="rId15" Type="http://schemas.openxmlformats.org/officeDocument/2006/relationships/image" Target="../media/image17.jpeg"/><Relationship Id="rId10" Type="http://schemas.openxmlformats.org/officeDocument/2006/relationships/diagramLayout" Target="../diagrams/layout2.xml"/><Relationship Id="rId4" Type="http://schemas.openxmlformats.org/officeDocument/2006/relationships/image" Target="../media/image11.jpg"/><Relationship Id="rId9" Type="http://schemas.openxmlformats.org/officeDocument/2006/relationships/diagramData" Target="../diagrams/data2.xml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jp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407033" y="3739133"/>
            <a:ext cx="94913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4500" dirty="0">
              <a:latin typeface="+mj-lt"/>
              <a:cs typeface="Times New Roman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9C0EAC-F8B3-4A78-AFF3-0C8C5B297E5E}"/>
              </a:ext>
            </a:extLst>
          </p:cNvPr>
          <p:cNvSpPr/>
          <p:nvPr/>
        </p:nvSpPr>
        <p:spPr>
          <a:xfrm>
            <a:off x="4267200" y="4038599"/>
            <a:ext cx="7924800" cy="259080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RAJDOOT CABLES PRIVATE LIMITED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Manufacturers</a:t>
            </a:r>
            <a:r>
              <a:rPr lang="en-US" spc="-45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India</a:t>
            </a:r>
            <a:r>
              <a:rPr lang="en-US" spc="-2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spc="-2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spc="-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domain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of</a:t>
            </a:r>
            <a:r>
              <a:rPr lang="en-US" spc="484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indigenous</a:t>
            </a:r>
            <a:r>
              <a:rPr lang="en-US" spc="-3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-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electrical</a:t>
            </a:r>
            <a:r>
              <a:rPr lang="en-US" spc="-3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wires </a:t>
            </a:r>
            <a:r>
              <a:rPr lang="en-US" spc="-484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pc="49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cables</a:t>
            </a:r>
            <a:r>
              <a:rPr lang="en-US" spc="-2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spc="-1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varied</a:t>
            </a:r>
            <a:r>
              <a:rPr lang="en-US"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range</a:t>
            </a:r>
            <a:r>
              <a:rPr lang="en-US" spc="-3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Enameled &amp; polymers</a:t>
            </a:r>
            <a:r>
              <a:rPr lang="en-US" spc="-1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-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material</a:t>
            </a:r>
            <a:r>
              <a:rPr lang="en-US" spc="-2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both</a:t>
            </a:r>
            <a:r>
              <a:rPr lang="en-US" spc="-2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spc="-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copper &amp;</a:t>
            </a:r>
            <a:r>
              <a:rPr lang="en-US" spc="-2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-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aluminum</a:t>
            </a:r>
            <a:r>
              <a:rPr lang="en-US" spc="-4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conductor</a:t>
            </a:r>
            <a:r>
              <a:rPr lang="en-US" spc="-4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-4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along with </a:t>
            </a:r>
            <a:r>
              <a:rPr lang="en-US" spc="-4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-4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Electrical Accessories Mono block Pump , Electric Motor ,Pipes  in Conduit &amp; flexible with fittings , PVC Tapes ,IRON , Extensions with Three Pin Attachments , BULB Holder , FANS ,BAKELITE Sheets , BLENDER , GEYSER , HEATING ELEMENTS Etc.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since</a:t>
            </a:r>
            <a:r>
              <a:rPr lang="en-US" spc="-3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1979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100" dirty="0">
              <a:solidFill>
                <a:schemeClr val="bg1"/>
              </a:solidFill>
              <a:cs typeface="Times New Roman"/>
            </a:endParaRPr>
          </a:p>
        </p:txBody>
      </p:sp>
      <p:pic>
        <p:nvPicPr>
          <p:cNvPr id="11266" name="Picture 2" descr="https://www.rajdootcables.com/images/Post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305" y="456845"/>
            <a:ext cx="11734800" cy="353383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" y="454617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5400" b="1" dirty="0" smtClean="0">
                <a:solidFill>
                  <a:srgbClr val="92D050"/>
                </a:solidFill>
                <a:latin typeface="Algerian" panose="04020705040A02060702" pitchFamily="82" charset="0"/>
              </a:rPr>
              <a:t>Welcome</a:t>
            </a:r>
            <a:r>
              <a:rPr lang="en-IN" dirty="0" smtClean="0"/>
              <a:t> </a:t>
            </a:r>
            <a:endParaRPr lang="en-IN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/>
          </p:cNvSpPr>
          <p:nvPr/>
        </p:nvSpPr>
        <p:spPr>
          <a:xfrm>
            <a:off x="0" y="685800"/>
            <a:ext cx="12192000" cy="54963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13335" rIns="0" bIns="0" rtlCol="0" anchor="ctr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12700" lvl="0" algn="ctr">
              <a:lnSpc>
                <a:spcPts val="4680"/>
              </a:lnSpc>
              <a:spcBef>
                <a:spcPts val="105"/>
              </a:spcBef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PRODUCT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636022"/>
            <a:ext cx="2014671" cy="140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3087" y="1663515"/>
            <a:ext cx="1669058" cy="12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66" y="1477754"/>
            <a:ext cx="1281707" cy="1281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9534" y="1477754"/>
            <a:ext cx="2412493" cy="14678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20632" r="21760" b="249"/>
          <a:stretch/>
        </p:blipFill>
        <p:spPr>
          <a:xfrm>
            <a:off x="90466" y="3054873"/>
            <a:ext cx="1212153" cy="1194039"/>
          </a:xfrm>
          <a:prstGeom prst="rect">
            <a:avLst/>
          </a:prstGeom>
        </p:spPr>
      </p:pic>
      <p:pic>
        <p:nvPicPr>
          <p:cNvPr id="23" name="Picture 22" descr="2 HP Single Phase 2.0HP Centrifugal Monoblock Pump, Model Number/Name: FT265D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262" y="3267344"/>
            <a:ext cx="1609725" cy="13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8711" y="3019416"/>
            <a:ext cx="1752600" cy="15168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t="13316" b="14370"/>
          <a:stretch/>
        </p:blipFill>
        <p:spPr>
          <a:xfrm>
            <a:off x="90466" y="4563374"/>
            <a:ext cx="1129951" cy="11724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/>
          <a:srcRect r="66953" b="20795"/>
          <a:stretch/>
        </p:blipFill>
        <p:spPr>
          <a:xfrm>
            <a:off x="2090871" y="4657359"/>
            <a:ext cx="2133600" cy="12506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/>
          <a:srcRect t="4774" b="62903"/>
          <a:stretch/>
        </p:blipFill>
        <p:spPr>
          <a:xfrm>
            <a:off x="5155115" y="4754562"/>
            <a:ext cx="2179792" cy="11625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/>
          <a:srcRect b="60445"/>
          <a:stretch/>
        </p:blipFill>
        <p:spPr>
          <a:xfrm>
            <a:off x="8229600" y="4682498"/>
            <a:ext cx="2975106" cy="12255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/>
          <a:srcRect t="1511" r="10458"/>
          <a:stretch/>
        </p:blipFill>
        <p:spPr>
          <a:xfrm>
            <a:off x="8872663" y="2957687"/>
            <a:ext cx="1688980" cy="16605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102807">
            <a:off x="10153520" y="3903733"/>
            <a:ext cx="313086" cy="11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88169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97818" y="76200"/>
            <a:ext cx="11781035" cy="6637443"/>
            <a:chOff x="97818" y="76200"/>
            <a:chExt cx="11781035" cy="6637443"/>
          </a:xfrm>
        </p:grpSpPr>
        <p:sp>
          <p:nvSpPr>
            <p:cNvPr id="6" name="object 6"/>
            <p:cNvSpPr txBox="1">
              <a:spLocks/>
            </p:cNvSpPr>
            <p:nvPr/>
          </p:nvSpPr>
          <p:spPr>
            <a:xfrm>
              <a:off x="1168171" y="76200"/>
              <a:ext cx="9228269" cy="616194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0" tIns="13335" rIns="0" bIns="0" rtlCol="0" anchor="ctr">
              <a:sp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/>
            <a:p>
              <a:pPr marL="12700" lvl="0" algn="ctr">
                <a:lnSpc>
                  <a:spcPts val="4680"/>
                </a:lnSpc>
                <a:spcBef>
                  <a:spcPts val="105"/>
                </a:spcBef>
              </a:pP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Home Appliances 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Product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t="8173" b="18014"/>
            <a:stretch/>
          </p:blipFill>
          <p:spPr>
            <a:xfrm>
              <a:off x="2868570" y="3124022"/>
              <a:ext cx="1848238" cy="126491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4235" y="4784078"/>
              <a:ext cx="1092492" cy="1347694"/>
            </a:xfrm>
            <a:prstGeom prst="rect">
              <a:avLst/>
            </a:prstGeom>
          </p:spPr>
        </p:pic>
        <p:pic>
          <p:nvPicPr>
            <p:cNvPr id="27" name="Picture 26" descr="Buy Anchor by Panasonic 3 Socket Extension Board - Plastic, 5208, 4 mtr, 6  Amps Online at Best Price of Rs 299 - bigbasket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9665" y="3026476"/>
              <a:ext cx="1560702" cy="15139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/>
            <a:srcRect l="20457" t="16656" r="14082" b="24020"/>
            <a:stretch/>
          </p:blipFill>
          <p:spPr>
            <a:xfrm>
              <a:off x="5078816" y="4689325"/>
              <a:ext cx="1980478" cy="17526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10981" y="4876800"/>
              <a:ext cx="1413486" cy="18368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30069" y="4876800"/>
              <a:ext cx="1650010" cy="16112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/>
            <a:srcRect b="14793"/>
            <a:stretch/>
          </p:blipFill>
          <p:spPr>
            <a:xfrm>
              <a:off x="5304032" y="1455919"/>
              <a:ext cx="3203207" cy="149249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818" y="1572151"/>
              <a:ext cx="2163837" cy="152448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845194">
              <a:off x="547487" y="3629930"/>
              <a:ext cx="2371725" cy="19801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319186">
              <a:off x="7457662" y="3202016"/>
              <a:ext cx="1353646" cy="1655023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9073355" y="1066800"/>
              <a:ext cx="2805498" cy="2971800"/>
              <a:chOff x="7789385" y="626176"/>
              <a:chExt cx="4460584" cy="480060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13"/>
              <a:srcRect l="6666" r="54667"/>
              <a:stretch/>
            </p:blipFill>
            <p:spPr>
              <a:xfrm>
                <a:off x="7789385" y="626176"/>
                <a:ext cx="4460584" cy="480060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61993" y="3712765"/>
                <a:ext cx="676088" cy="141393"/>
              </a:xfrm>
              <a:prstGeom prst="rect">
                <a:avLst/>
              </a:prstGeom>
            </p:spPr>
          </p:pic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81781">
              <a:off x="1253039" y="1931277"/>
              <a:ext cx="384779" cy="124930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2724179" y="1440152"/>
              <a:ext cx="1857626" cy="1447799"/>
              <a:chOff x="2662416" y="1440152"/>
              <a:chExt cx="1813941" cy="144779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662416" y="1440152"/>
                <a:ext cx="1813941" cy="1447799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500461">
                <a:off x="3883538" y="2238828"/>
                <a:ext cx="533649" cy="10142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49652475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0" y="457200"/>
            <a:ext cx="12192000" cy="54963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13335" rIns="0" bIns="0" rtlCol="0" anchor="ctr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12700" algn="ctr">
              <a:lnSpc>
                <a:spcPts val="4680"/>
              </a:lnSpc>
              <a:spcBef>
                <a:spcPts val="105"/>
              </a:spcBef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WHY RAJDOOT WIRES &amp; CABLES ARE BETTER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2286000"/>
            <a:ext cx="2667000" cy="1219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"RAJDOOT" provide some of the highest levels of electrical conductivity i.e.101% copper conductivity which means reduction in electricity bills -2 to -3%.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2800" y="2286000"/>
            <a:ext cx="2667000" cy="1219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Drop in voltage from point of supply to the end-terminal is called voltage drop. High voltage drop across conductors is undesirable as it reduces the supplied energy.</a:t>
            </a:r>
          </a:p>
        </p:txBody>
      </p:sp>
      <p:sp>
        <p:nvSpPr>
          <p:cNvPr id="8" name="Rectangle 7"/>
          <p:cNvSpPr/>
          <p:nvPr/>
        </p:nvSpPr>
        <p:spPr>
          <a:xfrm>
            <a:off x="6248400" y="2286000"/>
            <a:ext cx="2667000" cy="1219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Due to low conductor resistance, current carrying capacity is more.</a:t>
            </a:r>
          </a:p>
        </p:txBody>
      </p:sp>
      <p:sp>
        <p:nvSpPr>
          <p:cNvPr id="9" name="Rectangle 8"/>
          <p:cNvSpPr/>
          <p:nvPr/>
        </p:nvSpPr>
        <p:spPr>
          <a:xfrm>
            <a:off x="9220200" y="2286000"/>
            <a:ext cx="2667000" cy="1219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Fire caused due to short circuit is the most common electrical mishap. Short circuit can be caused by most of reasons such as faulty wiring.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400" y="4724400"/>
            <a:ext cx="2667000" cy="1219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100% wires pass through spark tester to withstand high voltage stresses of 9000 Volts to give consistent quality, free of foreign particles throughout.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29000" y="4724400"/>
            <a:ext cx="2667000" cy="1219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Di-electric strength represents the magnitude of voltage endured by test-piece of wire when a specified voltage is passed through it for a specified duration of time.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24600" y="4724400"/>
            <a:ext cx="2667000" cy="1219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Thin colored layer is only on the surface for color identification. Thick layer of natural virgin PVC is underneath which gives improved resistance value.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296400" y="4724400"/>
            <a:ext cx="2667000" cy="1219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In case of electrical insulation, damages caused by pests may lead to short circuit which can become a cause for a major disaster, loss of human life.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955" y="1295400"/>
            <a:ext cx="11128248" cy="99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733800"/>
            <a:ext cx="1135535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0" y="529152"/>
            <a:ext cx="12192000" cy="5376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13335" rIns="0" bIns="0" rtlCol="0" anchor="ctr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12700" algn="ctr">
              <a:lnSpc>
                <a:spcPts val="4680"/>
              </a:lnSpc>
              <a:spcBef>
                <a:spcPts val="105"/>
              </a:spcBef>
            </a:pPr>
            <a:r>
              <a:rPr lang="en-US" sz="2400" spc="-25" dirty="0" smtClean="0">
                <a:latin typeface="Times New Roman" pitchFamily="18" charset="0"/>
                <a:cs typeface="Times New Roman" pitchFamily="18" charset="0"/>
              </a:rPr>
              <a:t>Indian Standards with Licenses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707164"/>
              </p:ext>
            </p:extLst>
          </p:nvPr>
        </p:nvGraphicFramePr>
        <p:xfrm>
          <a:off x="1" y="3962400"/>
          <a:ext cx="12191999" cy="27305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07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1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7079"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000" b="1" spc="-5" dirty="0">
                          <a:latin typeface="Times New Roman" pitchFamily="18" charset="0"/>
                          <a:cs typeface="Times New Roman" pitchFamily="18" charset="0"/>
                        </a:rPr>
                        <a:t>S.No.</a:t>
                      </a:r>
                      <a:endParaRPr sz="2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kumimoji="0" lang="en-US" sz="2000" b="1" kern="1200" spc="-25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Indian Standards</a:t>
                      </a:r>
                      <a:endParaRPr kumimoji="0" sz="2000" b="1" kern="1200" spc="-25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000" b="1" spc="-25" dirty="0">
                          <a:latin typeface="Times New Roman" pitchFamily="18" charset="0"/>
                          <a:cs typeface="Times New Roman" pitchFamily="18" charset="0"/>
                        </a:rPr>
                        <a:t>Voltage</a:t>
                      </a:r>
                      <a:r>
                        <a:rPr sz="2000" b="1" spc="-3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2000" b="1" spc="-5" dirty="0">
                          <a:latin typeface="Times New Roman" pitchFamily="18" charset="0"/>
                          <a:cs typeface="Times New Roman" pitchFamily="18" charset="0"/>
                        </a:rPr>
                        <a:t>Grade</a:t>
                      </a:r>
                      <a:endParaRPr sz="2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000" b="1" spc="-5" dirty="0">
                          <a:latin typeface="Times New Roman" pitchFamily="18" charset="0"/>
                          <a:cs typeface="Times New Roman" pitchFamily="18" charset="0"/>
                        </a:rPr>
                        <a:t>Application</a:t>
                      </a:r>
                      <a:endParaRPr sz="2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10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22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sz="18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IS:694</a:t>
                      </a:r>
                      <a:r>
                        <a:rPr sz="1800" b="1" spc="-3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sz="1800" b="1" spc="-2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sz="18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r>
                        <a:rPr sz="1800" b="1" spc="-5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KV</a:t>
                      </a:r>
                      <a:endParaRPr sz="18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 marL="92075" marR="51308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For</a:t>
                      </a:r>
                      <a:r>
                        <a:rPr sz="1800" b="1" spc="-1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House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 wiring</a:t>
                      </a: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cables,</a:t>
                      </a:r>
                      <a:r>
                        <a:rPr sz="1800" b="1" spc="-2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Industrial</a:t>
                      </a:r>
                      <a:r>
                        <a:rPr sz="1800" b="1" spc="-2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wiring</a:t>
                      </a: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cables,</a:t>
                      </a:r>
                      <a:r>
                        <a:rPr sz="1800" b="1" spc="-2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PVC </a:t>
                      </a:r>
                      <a:r>
                        <a:rPr sz="1800" b="1" spc="-434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insulated</a:t>
                      </a:r>
                      <a:r>
                        <a:rPr sz="1800" b="1" spc="-2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flexibles</a:t>
                      </a:r>
                      <a:r>
                        <a:rPr sz="1800" b="1" spc="-1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(single</a:t>
                      </a: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&amp; multicore).</a:t>
                      </a:r>
                      <a:endParaRPr sz="18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10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75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  <a:endParaRPr sz="18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IS:1554</a:t>
                      </a:r>
                      <a:r>
                        <a:rPr sz="1800" b="1" spc="-3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sz="1800" b="1" spc="-1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P-I</a:t>
                      </a:r>
                      <a:r>
                        <a:rPr sz="1800" b="1" spc="-2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sz="1800" b="1" spc="-1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1988</a:t>
                      </a:r>
                      <a:endParaRPr sz="18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r>
                        <a:rPr sz="1800" b="1" spc="-5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KV</a:t>
                      </a:r>
                      <a:endParaRPr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2075" marR="110109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For</a:t>
                      </a:r>
                      <a:r>
                        <a:rPr sz="1800" b="1" spc="-1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PVC</a:t>
                      </a:r>
                      <a:r>
                        <a:rPr sz="1800" b="1" spc="-1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single</a:t>
                      </a:r>
                      <a:r>
                        <a:rPr sz="1800" b="1" spc="-1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sz="1800" b="1" spc="-1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multicore</a:t>
                      </a: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cables,</a:t>
                      </a:r>
                      <a:r>
                        <a:rPr sz="1800" b="1" spc="-2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armoured</a:t>
                      </a:r>
                      <a:r>
                        <a:rPr sz="1800" b="1" spc="-1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and </a:t>
                      </a:r>
                      <a:r>
                        <a:rPr sz="1800" b="1" spc="-434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unarmoured</a:t>
                      </a:r>
                      <a:r>
                        <a:rPr sz="1800" b="1" spc="-1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upto</a:t>
                      </a:r>
                      <a:r>
                        <a:rPr sz="1800" b="1" spc="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630</a:t>
                      </a:r>
                      <a:r>
                        <a:rPr sz="1800" b="1" spc="-1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sq.</a:t>
                      </a:r>
                      <a:r>
                        <a:rPr sz="1800" b="1" spc="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spc="-10" dirty="0">
                          <a:latin typeface="Times New Roman" pitchFamily="18" charset="0"/>
                          <a:cs typeface="Times New Roman" pitchFamily="18" charset="0"/>
                        </a:rPr>
                        <a:t>mm.</a:t>
                      </a:r>
                      <a:endParaRPr sz="18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73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75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  <a:endParaRPr sz="18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IS:7098</a:t>
                      </a:r>
                      <a:r>
                        <a:rPr sz="1800" b="1" spc="-2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sz="1800" b="1" spc="-1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P-I</a:t>
                      </a:r>
                      <a:r>
                        <a:rPr sz="1800" b="1" spc="-2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1988</a:t>
                      </a:r>
                      <a:endParaRPr sz="18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r>
                        <a:rPr sz="1800" b="1" spc="-4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KV</a:t>
                      </a:r>
                      <a:endParaRPr sz="18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spc="-170" dirty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sz="1800" b="1" spc="-4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XL</a:t>
                      </a:r>
                      <a:r>
                        <a:rPr sz="1800" b="1" spc="-10" dirty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sz="1800" b="1" spc="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po</a:t>
                      </a:r>
                      <a:r>
                        <a:rPr sz="1800" b="1" spc="-10" dirty="0">
                          <a:latin typeface="Times New Roman" pitchFamily="18" charset="0"/>
                          <a:cs typeface="Times New Roman" pitchFamily="18" charset="0"/>
                        </a:rPr>
                        <a:t>w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er cables</a:t>
                      </a:r>
                      <a:endParaRPr sz="1800" b="1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(upto</a:t>
                      </a:r>
                      <a:r>
                        <a:rPr sz="1800" b="1" spc="-1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core</a:t>
                      </a:r>
                      <a:r>
                        <a:rPr sz="1800" b="1" spc="-2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630</a:t>
                      </a:r>
                      <a:r>
                        <a:rPr sz="1800" b="1" spc="-1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sq.mm.,</a:t>
                      </a:r>
                      <a:r>
                        <a:rPr sz="1800" b="1" spc="-1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1core</a:t>
                      </a:r>
                      <a:r>
                        <a:rPr sz="1800" b="1" spc="-1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r>
                        <a:rPr sz="1800" b="1" spc="-1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sq.mm.)</a:t>
                      </a:r>
                      <a:endParaRPr sz="18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73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09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  <a:endParaRPr sz="18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IS:14255</a:t>
                      </a:r>
                      <a:r>
                        <a:rPr sz="1800" b="1" spc="-4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sz="1800" b="1" spc="-3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1995</a:t>
                      </a:r>
                      <a:endParaRPr sz="18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r>
                        <a:rPr sz="1800" b="1" spc="-5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KV</a:t>
                      </a:r>
                      <a:endParaRPr sz="18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Aerial</a:t>
                      </a:r>
                      <a:r>
                        <a:rPr sz="1800" b="1" spc="-3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Bunched</a:t>
                      </a:r>
                      <a:r>
                        <a:rPr sz="1800" b="1" spc="-3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dirty="0">
                          <a:latin typeface="Times New Roman" pitchFamily="18" charset="0"/>
                          <a:cs typeface="Times New Roman" pitchFamily="18" charset="0"/>
                        </a:rPr>
                        <a:t>Cables</a:t>
                      </a:r>
                    </a:p>
                  </a:txBody>
                  <a:tcPr marL="0" marR="0" marT="3873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09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  <a:endParaRPr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UL Certification </a:t>
                      </a:r>
                      <a:endParaRPr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1015,3266,3271</a:t>
                      </a:r>
                      <a:endParaRPr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Under Approval till </a:t>
                      </a: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Dec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735" marB="0"/>
                </a:tc>
                <a:extLst>
                  <a:ext uri="{0D108BD9-81ED-4DB2-BD59-A6C34878D82A}">
                    <a16:rowId xmlns:a16="http://schemas.microsoft.com/office/drawing/2014/main" val="3861875410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2590800" cy="25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0" y="1143000"/>
            <a:ext cx="2667000" cy="228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IS:694</a:t>
            </a:r>
            <a:r>
              <a:rPr lang="en-US" b="1" spc="-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b="1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-5" dirty="0" smtClean="0">
                <a:latin typeface="Times New Roman" pitchFamily="18" charset="0"/>
                <a:cs typeface="Times New Roman" pitchFamily="18" charset="0"/>
              </a:rPr>
              <a:t>2010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447800"/>
            <a:ext cx="305648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048000" y="1143000"/>
            <a:ext cx="2667000" cy="228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algn="ctr">
              <a:lnSpc>
                <a:spcPct val="100000"/>
              </a:lnSpc>
              <a:spcBef>
                <a:spcPts val="305"/>
              </a:spcBef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IS:1554</a:t>
            </a:r>
            <a:r>
              <a:rPr lang="en-US" b="1" spc="-3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b="1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-5" dirty="0" smtClean="0">
                <a:latin typeface="Times New Roman" pitchFamily="18" charset="0"/>
                <a:cs typeface="Times New Roman" pitchFamily="18" charset="0"/>
              </a:rPr>
              <a:t>P-I</a:t>
            </a:r>
            <a:r>
              <a:rPr lang="en-US" b="1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b="1"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1988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43600" y="1143000"/>
            <a:ext cx="2667000" cy="228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algn="ctr">
              <a:lnSpc>
                <a:spcPct val="100000"/>
              </a:lnSpc>
              <a:spcBef>
                <a:spcPts val="305"/>
              </a:spcBef>
            </a:pPr>
            <a:r>
              <a:rPr lang="en-US" b="1" spc="-5" dirty="0" smtClean="0">
                <a:latin typeface="Times New Roman" pitchFamily="18" charset="0"/>
                <a:cs typeface="Times New Roman" pitchFamily="18" charset="0"/>
              </a:rPr>
              <a:t>IS:7098</a:t>
            </a:r>
            <a:r>
              <a:rPr lang="en-US" b="1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b="1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-5" dirty="0" smtClean="0">
                <a:latin typeface="Times New Roman" pitchFamily="18" charset="0"/>
                <a:cs typeface="Times New Roman" pitchFamily="18" charset="0"/>
              </a:rPr>
              <a:t>P-I</a:t>
            </a:r>
            <a:r>
              <a:rPr lang="en-US" b="1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b="1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1988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447800"/>
            <a:ext cx="2209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9067800" y="1143000"/>
            <a:ext cx="2667000" cy="228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algn="ctr">
              <a:lnSpc>
                <a:spcPct val="100000"/>
              </a:lnSpc>
              <a:spcBef>
                <a:spcPts val="305"/>
              </a:spcBef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IS:14255</a:t>
            </a:r>
            <a:r>
              <a:rPr lang="en-US" b="1" spc="-4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b="1" spc="-3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1995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20200" y="1447801"/>
            <a:ext cx="241234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0" y="685800"/>
            <a:ext cx="12192000" cy="6161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13335" rIns="0" bIns="0" rtlCol="0" anchor="ctr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12700" algn="ctr">
              <a:lnSpc>
                <a:spcPts val="4680"/>
              </a:lnSpc>
              <a:spcBef>
                <a:spcPts val="105"/>
              </a:spcBef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OUR SOURCE FOR RAW MATERIALS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327292"/>
              </p:ext>
            </p:extLst>
          </p:nvPr>
        </p:nvGraphicFramePr>
        <p:xfrm>
          <a:off x="1" y="1447799"/>
          <a:ext cx="12039600" cy="419099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18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6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93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018">
                <a:tc>
                  <a:txBody>
                    <a:bodyPr/>
                    <a:lstStyle/>
                    <a:p>
                      <a:pPr marL="9080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kumimoji="0" lang="en-US" sz="1800" kern="1200" spc="-5" dirty="0" smtClean="0">
                          <a:latin typeface="Times New Roman" pitchFamily="18" charset="0"/>
                          <a:cs typeface="Times New Roman" pitchFamily="18" charset="0"/>
                        </a:rPr>
                        <a:t>Sr. No.</a:t>
                      </a:r>
                      <a:endParaRPr kumimoji="0" lang="en-US" sz="1800" b="1" kern="1200" spc="-5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800" kern="1200" spc="-5" dirty="0" smtClean="0">
                          <a:latin typeface="Times New Roman" pitchFamily="18" charset="0"/>
                          <a:cs typeface="Times New Roman" pitchFamily="18" charset="0"/>
                        </a:rPr>
                        <a:t>   RAW MATERIALS</a:t>
                      </a:r>
                      <a:endParaRPr kumimoji="0" lang="en-US" sz="1800" b="1" kern="1200" spc="-5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800" kern="1200" spc="-5" dirty="0" smtClean="0">
                          <a:latin typeface="Times New Roman" pitchFamily="18" charset="0"/>
                          <a:cs typeface="Times New Roman" pitchFamily="18" charset="0"/>
                        </a:rPr>
                        <a:t>SOURCE</a:t>
                      </a:r>
                      <a:endParaRPr kumimoji="0" lang="en-US" sz="1800" b="1" kern="1200" spc="-5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245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endParaRPr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300" b="1" dirty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sz="2300" b="1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endParaRPr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300" b="1" dirty="0">
                          <a:latin typeface="Times New Roman" pitchFamily="18" charset="0"/>
                          <a:cs typeface="Times New Roman" pitchFamily="18" charset="0"/>
                        </a:rPr>
                        <a:t>COPPER</a:t>
                      </a:r>
                      <a:endParaRPr sz="2300" b="1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3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91440" algn="l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imes New Roman" pitchFamily="18" charset="0"/>
                          <a:cs typeface="Times New Roman" pitchFamily="18" charset="0"/>
                        </a:rPr>
                        <a:t>BIRLA</a:t>
                      </a:r>
                      <a:r>
                        <a:rPr sz="2000" b="1" spc="-12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2000" b="1" dirty="0">
                          <a:latin typeface="Times New Roman" pitchFamily="18" charset="0"/>
                          <a:cs typeface="Times New Roman" pitchFamily="18" charset="0"/>
                        </a:rPr>
                        <a:t>COPPER / STERITE</a:t>
                      </a:r>
                      <a:r>
                        <a:rPr sz="2000" b="1" spc="-1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2000" b="1" dirty="0">
                          <a:latin typeface="Times New Roman" pitchFamily="18" charset="0"/>
                          <a:cs typeface="Times New Roman" pitchFamily="18" charset="0"/>
                        </a:rPr>
                        <a:t>INDUSTRIES/</a:t>
                      </a:r>
                      <a:r>
                        <a:rPr sz="2000" b="1" spc="-2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2000" b="1" dirty="0">
                          <a:latin typeface="Times New Roman" pitchFamily="18" charset="0"/>
                          <a:cs typeface="Times New Roman" pitchFamily="18" charset="0"/>
                        </a:rPr>
                        <a:t>HINDALCO</a:t>
                      </a: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245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endParaRPr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300" b="1" dirty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sz="2300" b="1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endParaRPr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300" b="1" dirty="0">
                          <a:latin typeface="Times New Roman" pitchFamily="18" charset="0"/>
                          <a:cs typeface="Times New Roman" pitchFamily="18" charset="0"/>
                        </a:rPr>
                        <a:t>ALUMINUM</a:t>
                      </a:r>
                      <a:endParaRPr sz="2300" b="1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300" b="1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91440" algn="l">
                        <a:lnSpc>
                          <a:spcPct val="100000"/>
                        </a:lnSpc>
                      </a:pPr>
                      <a:r>
                        <a:rPr sz="2300" b="1" dirty="0">
                          <a:latin typeface="Times New Roman" pitchFamily="18" charset="0"/>
                          <a:cs typeface="Times New Roman" pitchFamily="18" charset="0"/>
                        </a:rPr>
                        <a:t>HINDALCO/VEDANTA</a:t>
                      </a:r>
                      <a:endParaRPr sz="2300" b="1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246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300" b="1" dirty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sz="2300" b="1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300" b="1" dirty="0">
                          <a:latin typeface="Times New Roman" pitchFamily="18" charset="0"/>
                          <a:cs typeface="Times New Roman" pitchFamily="18" charset="0"/>
                        </a:rPr>
                        <a:t>P.V.C.</a:t>
                      </a:r>
                      <a:endParaRPr sz="2300" b="1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L="91440" marR="1221740" algn="l">
                        <a:lnSpc>
                          <a:spcPct val="100000"/>
                        </a:lnSpc>
                      </a:pPr>
                      <a:r>
                        <a:rPr sz="2000" b="1">
                          <a:latin typeface="Times New Roman" pitchFamily="18" charset="0"/>
                          <a:cs typeface="Times New Roman" pitchFamily="18" charset="0"/>
                        </a:rPr>
                        <a:t>TAKKAR </a:t>
                      </a:r>
                      <a:r>
                        <a:rPr sz="2000" b="1" dirty="0">
                          <a:latin typeface="Times New Roman" pitchFamily="18" charset="0"/>
                          <a:cs typeface="Times New Roman" pitchFamily="18" charset="0"/>
                        </a:rPr>
                        <a:t>INDUSTRIES / SHRI RAM VINYL /  RELIANCE</a:t>
                      </a:r>
                      <a:endParaRPr sz="2000" b="1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6245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US" sz="2300" b="1" dirty="0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sz="2300" b="1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300" b="1" dirty="0">
                          <a:latin typeface="Times New Roman" pitchFamily="18" charset="0"/>
                          <a:cs typeface="Times New Roman" pitchFamily="18" charset="0"/>
                        </a:rPr>
                        <a:t>XLPE</a:t>
                      </a:r>
                      <a:endParaRPr sz="2300" b="1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</a:pPr>
                      <a:r>
                        <a:rPr sz="2300" b="1" dirty="0">
                          <a:latin typeface="Times New Roman" pitchFamily="18" charset="0"/>
                          <a:cs typeface="Times New Roman" pitchFamily="18" charset="0"/>
                        </a:rPr>
                        <a:t>KLJ / KALPANA</a:t>
                      </a:r>
                      <a:endParaRPr sz="23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517162"/>
            <a:ext cx="12192000" cy="54963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13335" rIns="0" bIns="0" rtlCol="0" anchor="ctr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12700" algn="ctr">
              <a:lnSpc>
                <a:spcPts val="4680"/>
              </a:lnSpc>
              <a:spcBef>
                <a:spcPts val="105"/>
              </a:spcBef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MAJOR   CLIENTS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286000"/>
            <a:ext cx="12192000" cy="4571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4267200"/>
            <a:ext cx="12192000" cy="4571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1600" y="5638800"/>
            <a:ext cx="177265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2438400"/>
            <a:ext cx="228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5410200"/>
            <a:ext cx="1392767" cy="71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6"/>
          <a:srcRect t="4061"/>
          <a:stretch>
            <a:fillRect/>
          </a:stretch>
        </p:blipFill>
        <p:spPr bwMode="auto">
          <a:xfrm>
            <a:off x="6019800" y="2438400"/>
            <a:ext cx="1838476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81400" y="4343400"/>
            <a:ext cx="1371600" cy="130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8"/>
          <a:srcRect l="8333" t="9467" r="5556" b="5333"/>
          <a:stretch>
            <a:fillRect/>
          </a:stretch>
        </p:blipFill>
        <p:spPr bwMode="auto">
          <a:xfrm>
            <a:off x="3810000" y="5715000"/>
            <a:ext cx="1219200" cy="78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29200" y="4495800"/>
            <a:ext cx="1447800" cy="101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44200" y="5769428"/>
            <a:ext cx="1447800" cy="108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11"/>
          <a:srcRect t="21053" r="2941" b="21052"/>
          <a:stretch>
            <a:fillRect/>
          </a:stretch>
        </p:blipFill>
        <p:spPr bwMode="auto">
          <a:xfrm>
            <a:off x="8686800" y="4572000"/>
            <a:ext cx="1689847" cy="87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12"/>
          <a:srcRect b="18421"/>
          <a:stretch>
            <a:fillRect/>
          </a:stretch>
        </p:blipFill>
        <p:spPr bwMode="auto">
          <a:xfrm>
            <a:off x="2514600" y="1219200"/>
            <a:ext cx="2133600" cy="92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13"/>
          <a:srcRect l="7295" r="2736"/>
          <a:stretch>
            <a:fillRect/>
          </a:stretch>
        </p:blipFill>
        <p:spPr bwMode="auto">
          <a:xfrm>
            <a:off x="8686800" y="2514600"/>
            <a:ext cx="2819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12" name="Picture 12"/>
          <p:cNvPicPr>
            <a:picLocks noChangeAspect="1" noChangeArrowheads="1"/>
          </p:cNvPicPr>
          <p:nvPr/>
        </p:nvPicPr>
        <p:blipFill>
          <a:blip r:embed="rId14"/>
          <a:srcRect t="10345" b="-16301"/>
          <a:stretch>
            <a:fillRect/>
          </a:stretch>
        </p:blipFill>
        <p:spPr bwMode="auto">
          <a:xfrm>
            <a:off x="10591800" y="4419600"/>
            <a:ext cx="1600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15"/>
          <a:srcRect l="-8796" t="6825" r="2902"/>
          <a:stretch>
            <a:fillRect/>
          </a:stretch>
        </p:blipFill>
        <p:spPr bwMode="auto">
          <a:xfrm>
            <a:off x="6400800" y="4495800"/>
            <a:ext cx="2133600" cy="104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14" name="Picture 1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410200" y="5562600"/>
            <a:ext cx="1219200" cy="1049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15" name="Picture 15"/>
          <p:cNvPicPr>
            <a:picLocks noChangeAspect="1" noChangeArrowheads="1"/>
          </p:cNvPicPr>
          <p:nvPr/>
        </p:nvPicPr>
        <p:blipFill>
          <a:blip r:embed="rId17"/>
          <a:srcRect t="30270"/>
          <a:stretch>
            <a:fillRect/>
          </a:stretch>
        </p:blipFill>
        <p:spPr bwMode="auto">
          <a:xfrm>
            <a:off x="6858000" y="5638800"/>
            <a:ext cx="20288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16" name="Picture 16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438400" y="4419600"/>
            <a:ext cx="99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 descr="Logo for home appliances Royalty Free Vector Image"/>
          <p:cNvPicPr>
            <a:picLocks noChangeAspect="1" noChangeArrowheads="1"/>
          </p:cNvPicPr>
          <p:nvPr/>
        </p:nvPicPr>
        <p:blipFill>
          <a:blip r:embed="rId19" cstate="print"/>
          <a:srcRect l="4767" t="21327" r="4833" b="25340"/>
          <a:stretch>
            <a:fillRect/>
          </a:stretch>
        </p:blipFill>
        <p:spPr bwMode="auto">
          <a:xfrm>
            <a:off x="304800" y="1143000"/>
            <a:ext cx="1676400" cy="1068149"/>
          </a:xfrm>
          <a:prstGeom prst="rect">
            <a:avLst/>
          </a:prstGeom>
          <a:noFill/>
        </p:spPr>
      </p:pic>
      <p:pic>
        <p:nvPicPr>
          <p:cNvPr id="12292" name="Picture 4" descr="Train Railway Logo Isolated On White Background. Vector Illustration  Royalty Free Cliparts, Vectors, And Stock Illustration. Image 125208347."/>
          <p:cNvPicPr>
            <a:picLocks noChangeAspect="1" noChangeArrowheads="1"/>
          </p:cNvPicPr>
          <p:nvPr/>
        </p:nvPicPr>
        <p:blipFill>
          <a:blip r:embed="rId20" cstate="print"/>
          <a:srcRect l="19051" t="21538" r="18795" b="21231"/>
          <a:stretch>
            <a:fillRect/>
          </a:stretch>
        </p:blipFill>
        <p:spPr bwMode="auto">
          <a:xfrm>
            <a:off x="457200" y="2438400"/>
            <a:ext cx="1903362" cy="1752600"/>
          </a:xfrm>
          <a:prstGeom prst="rect">
            <a:avLst/>
          </a:prstGeom>
          <a:noFill/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0" y="4419600"/>
            <a:ext cx="2209800" cy="84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AutoShape 2" descr="Picl India Pvt Ltd in faridabad industrial motors manufacturer haryana -  Window AC Motors Manufacturer, Manufacturer of Industrial Motors"/>
          <p:cNvSpPr>
            <a:spLocks noChangeAspect="1" noChangeArrowheads="1"/>
          </p:cNvSpPr>
          <p:nvPr/>
        </p:nvSpPr>
        <p:spPr bwMode="auto">
          <a:xfrm>
            <a:off x="155574" y="-144463"/>
            <a:ext cx="152082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Picl India Pvt Ltd in faridabad industrial motors manufacturer haryana -  Window AC Motors Manufacturer, Manufacturer of Industrial Moto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29200" y="1245730"/>
            <a:ext cx="991357" cy="78118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0" y="533400"/>
            <a:ext cx="12192000" cy="54963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13335" rIns="0" bIns="0" rtlCol="0" anchor="ctr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12700" marR="0" lvl="0" indent="0" algn="ctr" defTabSz="914400" rtl="0" eaLnBrk="1" fontAlgn="auto" latinLnBrk="0" hangingPunct="1">
              <a:lnSpc>
                <a:spcPts val="468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APPROVALS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295400"/>
            <a:ext cx="1165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Besides approvals by leading electrical consultants and architects our products are approved by the following.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800" y="2286000"/>
          <a:ext cx="11430000" cy="261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Sr. No.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Department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Sr. No.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Department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01.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DHBVN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07.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INDIAN RAILWAYS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02.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UHBVN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08.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HPSEBL 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03.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HVPNL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09.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SAIL 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04.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DVVNL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REIL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05.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JBVVNL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TATA PROJECTS 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06.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JVVNL 	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IOCL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0" y="533400"/>
            <a:ext cx="12192000" cy="6161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13335" rIns="0" bIns="0" rtlCol="0" anchor="ctr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12700" algn="ctr">
              <a:lnSpc>
                <a:spcPts val="4680"/>
              </a:lnSpc>
              <a:spcBef>
                <a:spcPts val="105"/>
              </a:spcBef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LIST </a:t>
            </a:r>
            <a:r>
              <a:rPr 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MACHINERY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" y="1154411"/>
          <a:ext cx="12191999" cy="4897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5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8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6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85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80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4405">
                <a:tc>
                  <a:txBody>
                    <a:bodyPr/>
                    <a:lstStyle/>
                    <a:p>
                      <a:r>
                        <a:rPr lang="en-US" sz="1400" b="1" baseline="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Sl.No</a:t>
                      </a:r>
                      <a:r>
                        <a:rPr lang="en-US" sz="1400" b="1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Machinery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Make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Capacity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Number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Remarks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338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 + 25 mm Extruder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>
                          <a:latin typeface="Times New Roman" pitchFamily="18" charset="0"/>
                          <a:cs typeface="Times New Roman" pitchFamily="18" charset="0"/>
                        </a:rPr>
                        <a:t>Prem Eng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 kg/h.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PVC Ins.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338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 kg PVC Mixer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Prem</a:t>
                      </a:r>
                      <a:r>
                        <a:rPr lang="en-US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Eng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 kg – 15 min .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PVC Mixing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074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 + 35 mm Extruder with Hooper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Bagal</a:t>
                      </a:r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Eng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125 kg/h.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XLPE/PVC</a:t>
                      </a:r>
                    </a:p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Ins.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338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kg PVC Mixer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Prem</a:t>
                      </a:r>
                      <a:r>
                        <a:rPr lang="en-US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Eng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kg – 15 min .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PVC Mixing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338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52 + 35 mm Extruder with Hooper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>
                          <a:latin typeface="Times New Roman" pitchFamily="18" charset="0"/>
                          <a:cs typeface="Times New Roman" pitchFamily="18" charset="0"/>
                        </a:rPr>
                        <a:t>Prem Eng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110 kg/h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PVC Ins.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338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 kg PVC Mixer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Prem</a:t>
                      </a:r>
                      <a:r>
                        <a:rPr lang="en-US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Eng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 kg – 15 min .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PVC Mixing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5338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 + 45 mm Extruder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BSS Eng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200 kg/h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XLPE Ins. &amp; PVC Sheathed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338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kg PVC Mixer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Sohan</a:t>
                      </a:r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Lal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kg – 15 min .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PVC Mixing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338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120 mm Extruder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BSS Eng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350 kg/h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XLPE Ins. &amp; PVC Sheathed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338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 Bobbin Stranding Machine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>
                          <a:latin typeface="Times New Roman" pitchFamily="18" charset="0"/>
                          <a:cs typeface="Times New Roman" pitchFamily="18" charset="0"/>
                        </a:rPr>
                        <a:t>Sharma Eng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500 m/h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Stranding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5338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 Bobbin </a:t>
                      </a:r>
                      <a:r>
                        <a:rPr lang="en-US" sz="14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Tubler</a:t>
                      </a:r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Machine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Sharma Eng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1000 m/h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Stranding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165"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Laying Machine (12 Heads)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Batshal</a:t>
                      </a:r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Eng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3000 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01</a:t>
                      </a:r>
                      <a:endParaRPr lang="en-US" sz="1400" b="1" baseline="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Core laying &amp; Conductor stranding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5338"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Twisting Machine (12 Heads)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Batshal</a:t>
                      </a:r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Eng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5000 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01</a:t>
                      </a:r>
                      <a:endParaRPr lang="en-US" sz="1400" b="1" baseline="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Core Laying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5338"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Laying cum </a:t>
                      </a:r>
                      <a:r>
                        <a:rPr lang="en-US" sz="14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Armouring</a:t>
                      </a:r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Batshal</a:t>
                      </a:r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Eng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2000 m 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Core Laying &amp; </a:t>
                      </a:r>
                      <a:r>
                        <a:rPr lang="en-US" sz="14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Armouring</a:t>
                      </a:r>
                      <a:endParaRPr lang="en-US" sz="1400" b="1" baseline="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-1" y="1219201"/>
          <a:ext cx="12192000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5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8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6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85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805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0947">
                <a:tc>
                  <a:txBody>
                    <a:bodyPr/>
                    <a:lstStyle/>
                    <a:p>
                      <a:r>
                        <a:rPr lang="en-US" sz="1400" b="1" baseline="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Sl.No</a:t>
                      </a:r>
                      <a:r>
                        <a:rPr lang="en-US" sz="1400" b="1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Machinery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Make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Capacity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Number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Remarks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789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 Bobbin Stranding Machine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Sharma Eng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2000 m /h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Conductor Stranding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789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Double Head Coiling Machine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Prem</a:t>
                      </a:r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Eng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Coil / h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Rewinding &amp; Coiling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789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Double Head Coiling Machine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Prem</a:t>
                      </a:r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Eng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Coil / h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Rewinding &amp; Coiling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789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Auto Coiling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Minimax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200 Coil / h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Coiling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789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Double Head Coiling Machine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Prem</a:t>
                      </a:r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Eng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Coil / h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Rewinding &amp; Coiling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789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95 mm Compounding Extruder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Sohan</a:t>
                      </a:r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Lal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150 kg / h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PVC Compounding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789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KG PVC Compounding mixer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Sohan</a:t>
                      </a:r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Lal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200 kg / h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Compound mixing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789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HI- speed Drawing Machine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DC Eng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kg / h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>
                          <a:latin typeface="Times New Roman" pitchFamily="18" charset="0"/>
                          <a:cs typeface="Times New Roman" pitchFamily="18" charset="0"/>
                        </a:rPr>
                        <a:t>Al/Cu Drawing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789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Rod Drawing Machine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>
                          <a:latin typeface="Times New Roman" pitchFamily="18" charset="0"/>
                          <a:cs typeface="Times New Roman" pitchFamily="18" charset="0"/>
                        </a:rPr>
                        <a:t>DC Eng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300 kg/h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>
                          <a:latin typeface="Times New Roman" pitchFamily="18" charset="0"/>
                          <a:cs typeface="Times New Roman" pitchFamily="18" charset="0"/>
                        </a:rPr>
                        <a:t>Al/Cu Drawing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789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Intermediate Drawing Machine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>
                          <a:latin typeface="Times New Roman" pitchFamily="18" charset="0"/>
                          <a:cs typeface="Times New Roman" pitchFamily="18" charset="0"/>
                        </a:rPr>
                        <a:t>DC Eng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250 kg/h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Al/Cu Drawing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0789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Annealing pot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DC Eng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1000 kg/day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Al/Cu Annealing</a:t>
                      </a:r>
                      <a:endParaRPr 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0789"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 Head Annealing 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>
                          <a:latin typeface="Times New Roman" pitchFamily="18" charset="0"/>
                          <a:cs typeface="Times New Roman" pitchFamily="18" charset="0"/>
                        </a:rPr>
                        <a:t>DC Eng</a:t>
                      </a:r>
                      <a:endParaRPr lang="en-US" sz="1400" b="1" baseline="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kg/h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01</a:t>
                      </a:r>
                      <a:endParaRPr lang="en-US" sz="1400" b="1" baseline="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Copper Annealing</a:t>
                      </a:r>
                      <a:endParaRPr lang="en-US" sz="1400" b="1" baseline="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0789"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 Head Annealing 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DC Eng</a:t>
                      </a:r>
                      <a:endParaRPr lang="en-US" sz="1400" b="1" baseline="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 kg/h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01</a:t>
                      </a:r>
                      <a:endParaRPr lang="en-US" sz="1400" b="1" baseline="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Copper Annealing</a:t>
                      </a:r>
                      <a:endParaRPr lang="en-US" sz="1400" b="1" baseline="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0789"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Bunching Machine (400 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Hind </a:t>
                      </a:r>
                      <a:r>
                        <a:rPr lang="en-US" sz="14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Fab</a:t>
                      </a:r>
                      <a:endParaRPr lang="en-US" sz="1400" b="1" baseline="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4000 m/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01</a:t>
                      </a:r>
                      <a:endParaRPr lang="en-US" sz="1400" b="1" baseline="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Conductor Stranding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8" name="object 6"/>
          <p:cNvSpPr txBox="1">
            <a:spLocks/>
          </p:cNvSpPr>
          <p:nvPr/>
        </p:nvSpPr>
        <p:spPr>
          <a:xfrm>
            <a:off x="0" y="609601"/>
            <a:ext cx="12192000" cy="5616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13335" rIns="0" bIns="0" rtlCol="0" anchor="ctr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12700" marR="0" lvl="0" indent="0" algn="ctr" defTabSz="914400" fontAlgn="auto">
              <a:lnSpc>
                <a:spcPts val="4680"/>
              </a:lnSpc>
              <a:spcBef>
                <a:spcPts val="10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LIST OF MACHINERY</a:t>
            </a:r>
            <a:endParaRPr lang="en-US" sz="2800" b="1" dirty="0">
              <a:solidFill>
                <a:schemeClr val="bg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0" y="560070"/>
            <a:ext cx="12192000" cy="54963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13335" rIns="0" bIns="0" rtlCol="0" anchor="ctr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12700" algn="ctr">
              <a:lnSpc>
                <a:spcPts val="4680"/>
              </a:lnSpc>
              <a:spcBef>
                <a:spcPts val="105"/>
              </a:spcBef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LIST OF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MACHINERY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987502"/>
              </p:ext>
            </p:extLst>
          </p:nvPr>
        </p:nvGraphicFramePr>
        <p:xfrm>
          <a:off x="0" y="1158240"/>
          <a:ext cx="12191999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3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6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85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80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2857">
                <a:tc>
                  <a:txBody>
                    <a:bodyPr/>
                    <a:lstStyle/>
                    <a:p>
                      <a:r>
                        <a:rPr lang="en-US" sz="1800" b="1" baseline="0" dirty="0" err="1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Sl.No</a:t>
                      </a:r>
                      <a:r>
                        <a:rPr lang="en-US" sz="1800" b="1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Machinery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Make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Capacity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Number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Remarks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Bunching Machine (500</a:t>
                      </a:r>
                    </a:p>
                    <a:p>
                      <a:r>
                        <a:rPr lang="en-US" sz="18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mm)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Minimax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5000 m/h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Conductor</a:t>
                      </a:r>
                    </a:p>
                    <a:p>
                      <a:r>
                        <a:rPr lang="en-US" sz="18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Stranding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Breezing Machine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Weltech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Nil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Conductor Jointing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85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Tinning Machine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DC Eng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kg/h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Copper </a:t>
                      </a:r>
                      <a:r>
                        <a:rPr lang="en-US" sz="18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Tining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85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Air Compressor 5 Hp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Gravitas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Hp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85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DG Set 40 </a:t>
                      </a:r>
                      <a:r>
                        <a:rPr lang="en-US" sz="18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kVA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Kiloskar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 </a:t>
                      </a:r>
                      <a:r>
                        <a:rPr lang="en-US" sz="18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kVA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85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DG Set 125 </a:t>
                      </a:r>
                      <a:r>
                        <a:rPr lang="en-US" sz="18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kVA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>
                          <a:latin typeface="Times New Roman" pitchFamily="18" charset="0"/>
                          <a:cs typeface="Times New Roman" pitchFamily="18" charset="0"/>
                        </a:rPr>
                        <a:t>Cumins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125 </a:t>
                      </a:r>
                      <a:r>
                        <a:rPr lang="en-US" sz="18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kVA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85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DG Set 140 </a:t>
                      </a:r>
                      <a:r>
                        <a:rPr lang="en-US" sz="18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kVA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Cumins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140 </a:t>
                      </a:r>
                      <a:r>
                        <a:rPr lang="en-US" sz="1800" b="1" baseline="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kVA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285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Dies and nozzles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available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List attached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2465" y="838200"/>
            <a:ext cx="4098444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0" name="Rectangle 169"/>
          <p:cNvSpPr/>
          <p:nvPr/>
        </p:nvSpPr>
        <p:spPr>
          <a:xfrm>
            <a:off x="1066800" y="5486400"/>
            <a:ext cx="4343400" cy="5255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13335" rIns="0" bIns="0" rtlCol="0" anchor="ctr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12700" lvl="0" algn="ctr" fontAlgn="base">
              <a:lnSpc>
                <a:spcPts val="4680"/>
              </a:lnSpc>
              <a:spcBef>
                <a:spcPts val="105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SH. V.P. GOYAL (Chairman)</a:t>
            </a:r>
          </a:p>
        </p:txBody>
      </p:sp>
      <p:sp>
        <p:nvSpPr>
          <p:cNvPr id="6" name="Rectangle 5"/>
          <p:cNvSpPr/>
          <p:nvPr/>
        </p:nvSpPr>
        <p:spPr>
          <a:xfrm>
            <a:off x="5638800" y="1447800"/>
            <a:ext cx="6324600" cy="44012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First of above all I would like to express my thanks to all of my dealers, distributors and cooperators... that have been bound to the evolving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Rajdoot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Cables success story. Without your unflinching support and hard work we could not have achieved this position. The support and hard work of many people have made this possible. I would like to thank each and everyone for their love and support.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Starting my career with a Govt. Job, I had all along believed at the bottom of my heart, that I could do something good in the cable business and therefore in 1979, I decided to get into the business.</a:t>
            </a:r>
          </a:p>
          <a:p>
            <a:pPr algn="just"/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62600" y="685800"/>
            <a:ext cx="6400800" cy="685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Chairman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0" y="762000"/>
            <a:ext cx="12192000" cy="5616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13335" rIns="0" bIns="0" rtlCol="0" anchor="ctr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12700" algn="ctr">
              <a:lnSpc>
                <a:spcPts val="4680"/>
              </a:lnSpc>
              <a:spcBef>
                <a:spcPts val="105"/>
              </a:spcBef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CERTIFICATIONS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7254" y="1447801"/>
            <a:ext cx="3515169" cy="44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t="1408"/>
          <a:stretch>
            <a:fillRect/>
          </a:stretch>
        </p:blipFill>
        <p:spPr bwMode="auto">
          <a:xfrm>
            <a:off x="6705600" y="1371600"/>
            <a:ext cx="4101688" cy="444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F:\DCIM\Camera\IMG_20130830_150639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71600"/>
            <a:ext cx="1837113" cy="162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5853"/>
            <a:ext cx="12192000" cy="54963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13335" rIns="0" bIns="0" rtlCol="0" anchor="ctr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12700" algn="ctr">
              <a:lnSpc>
                <a:spcPts val="4680"/>
              </a:lnSpc>
              <a:spcBef>
                <a:spcPts val="105"/>
              </a:spcBef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TESTING  EQUIPENTS 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3048000"/>
            <a:ext cx="1905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High Voltage  Test 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(Water Immersion)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F:\DCIM\Camera\IMG_20130830_1455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447800"/>
            <a:ext cx="2590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743200" y="3048000"/>
            <a:ext cx="25908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KELVIN BRIDGE ( C. R)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F:\DCIM\Camera\IMG_20130904_1502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1524000"/>
            <a:ext cx="2667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638800" y="2971800"/>
            <a:ext cx="26670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INSULATION  TESTER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F:\DCIM\Camera\IMG_20130830_15045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86800" y="1371600"/>
            <a:ext cx="2514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8686800" y="3048000"/>
            <a:ext cx="26670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TENSILE  STRENGTH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 descr="F:\DCIM\Camera\IMG_20130904_15255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3733800"/>
            <a:ext cx="1752600" cy="156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228600" y="5334000"/>
            <a:ext cx="20574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AGEING  AIR OVEN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 descr="F:\DCIM\Camera\IMG_20130830_15564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0" y="3657600"/>
            <a:ext cx="2590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5715000" y="5334000"/>
            <a:ext cx="27432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HEATING   ( OVEN)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4" descr="F:\DCIM\Camera\IMG_20130830_15585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39200" y="3733800"/>
            <a:ext cx="2667000" cy="153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8839200" y="5334000"/>
            <a:ext cx="27432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FLAMMABILITY TEST 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 descr="F:\DCIM\Camera\IMG_20130830_161859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43200" y="3657600"/>
            <a:ext cx="2590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2819400" y="5334000"/>
            <a:ext cx="26670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LOW TEMPERATURE               ( D. FREEZER)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517162"/>
            <a:ext cx="12192000" cy="54963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13335" rIns="0" bIns="0" rtlCol="0" anchor="ctr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12700" lvl="0" algn="ctr">
              <a:lnSpc>
                <a:spcPts val="4680"/>
              </a:lnSpc>
              <a:spcBef>
                <a:spcPts val="105"/>
              </a:spcBef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TECHNOLOGY UPGRADATION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5528663" y="1590406"/>
            <a:ext cx="5191628" cy="4990470"/>
            <a:chOff x="9598" y="-55"/>
            <a:chExt cx="8261" cy="8153"/>
          </a:xfrm>
        </p:grpSpPr>
        <p:sp>
          <p:nvSpPr>
            <p:cNvPr id="1028" name="Freeform 4"/>
            <p:cNvSpPr>
              <a:spLocks/>
            </p:cNvSpPr>
            <p:nvPr/>
          </p:nvSpPr>
          <p:spPr bwMode="auto">
            <a:xfrm>
              <a:off x="13046" y="674"/>
              <a:ext cx="4812" cy="7424"/>
            </a:xfrm>
            <a:custGeom>
              <a:avLst/>
              <a:gdLst/>
              <a:ahLst/>
              <a:cxnLst>
                <a:cxn ang="0">
                  <a:pos x="4812" y="0"/>
                </a:cxn>
                <a:cxn ang="0">
                  <a:pos x="3440" y="533"/>
                </a:cxn>
                <a:cxn ang="0">
                  <a:pos x="388" y="5053"/>
                </a:cxn>
                <a:cxn ang="0">
                  <a:pos x="366" y="5131"/>
                </a:cxn>
                <a:cxn ang="0">
                  <a:pos x="342" y="5211"/>
                </a:cxn>
                <a:cxn ang="0">
                  <a:pos x="318" y="5292"/>
                </a:cxn>
                <a:cxn ang="0">
                  <a:pos x="293" y="5373"/>
                </a:cxn>
                <a:cxn ang="0">
                  <a:pos x="216" y="5619"/>
                </a:cxn>
                <a:cxn ang="0">
                  <a:pos x="165" y="5782"/>
                </a:cxn>
                <a:cxn ang="0">
                  <a:pos x="141" y="5863"/>
                </a:cxn>
                <a:cxn ang="0">
                  <a:pos x="117" y="5943"/>
                </a:cxn>
                <a:cxn ang="0">
                  <a:pos x="95" y="6021"/>
                </a:cxn>
                <a:cxn ang="0">
                  <a:pos x="74" y="6099"/>
                </a:cxn>
                <a:cxn ang="0">
                  <a:pos x="55" y="6175"/>
                </a:cxn>
                <a:cxn ang="0">
                  <a:pos x="38" y="6248"/>
                </a:cxn>
                <a:cxn ang="0">
                  <a:pos x="23" y="6320"/>
                </a:cxn>
                <a:cxn ang="0">
                  <a:pos x="10" y="6390"/>
                </a:cxn>
                <a:cxn ang="0">
                  <a:pos x="0" y="6457"/>
                </a:cxn>
                <a:cxn ang="0">
                  <a:pos x="77" y="7423"/>
                </a:cxn>
                <a:cxn ang="0">
                  <a:pos x="4796" y="5053"/>
                </a:cxn>
                <a:cxn ang="0">
                  <a:pos x="4812" y="0"/>
                </a:cxn>
              </a:cxnLst>
              <a:rect l="0" t="0" r="r" b="b"/>
              <a:pathLst>
                <a:path w="4812" h="7424">
                  <a:moveTo>
                    <a:pt x="4812" y="0"/>
                  </a:moveTo>
                  <a:lnTo>
                    <a:pt x="3440" y="533"/>
                  </a:lnTo>
                  <a:lnTo>
                    <a:pt x="388" y="5053"/>
                  </a:lnTo>
                  <a:lnTo>
                    <a:pt x="366" y="5131"/>
                  </a:lnTo>
                  <a:lnTo>
                    <a:pt x="342" y="5211"/>
                  </a:lnTo>
                  <a:lnTo>
                    <a:pt x="318" y="5292"/>
                  </a:lnTo>
                  <a:lnTo>
                    <a:pt x="293" y="5373"/>
                  </a:lnTo>
                  <a:lnTo>
                    <a:pt x="216" y="5619"/>
                  </a:lnTo>
                  <a:lnTo>
                    <a:pt x="165" y="5782"/>
                  </a:lnTo>
                  <a:lnTo>
                    <a:pt x="141" y="5863"/>
                  </a:lnTo>
                  <a:lnTo>
                    <a:pt x="117" y="5943"/>
                  </a:lnTo>
                  <a:lnTo>
                    <a:pt x="95" y="6021"/>
                  </a:lnTo>
                  <a:lnTo>
                    <a:pt x="74" y="6099"/>
                  </a:lnTo>
                  <a:lnTo>
                    <a:pt x="55" y="6175"/>
                  </a:lnTo>
                  <a:lnTo>
                    <a:pt x="38" y="6248"/>
                  </a:lnTo>
                  <a:lnTo>
                    <a:pt x="23" y="6320"/>
                  </a:lnTo>
                  <a:lnTo>
                    <a:pt x="10" y="6390"/>
                  </a:lnTo>
                  <a:lnTo>
                    <a:pt x="0" y="6457"/>
                  </a:lnTo>
                  <a:lnTo>
                    <a:pt x="77" y="7423"/>
                  </a:lnTo>
                  <a:lnTo>
                    <a:pt x="4796" y="5053"/>
                  </a:lnTo>
                  <a:lnTo>
                    <a:pt x="4812" y="0"/>
                  </a:lnTo>
                  <a:close/>
                </a:path>
              </a:pathLst>
            </a:custGeom>
            <a:solidFill>
              <a:srgbClr val="D9D9D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9854" y="6299"/>
              <a:ext cx="3274" cy="17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33"/>
                </a:cxn>
                <a:cxn ang="0">
                  <a:pos x="3274" y="1793"/>
                </a:cxn>
                <a:cxn ang="0">
                  <a:pos x="3274" y="759"/>
                </a:cxn>
                <a:cxn ang="0">
                  <a:pos x="0" y="0"/>
                </a:cxn>
              </a:cxnLst>
              <a:rect l="0" t="0" r="r" b="b"/>
              <a:pathLst>
                <a:path w="3274" h="1793">
                  <a:moveTo>
                    <a:pt x="0" y="0"/>
                  </a:moveTo>
                  <a:lnTo>
                    <a:pt x="0" y="1033"/>
                  </a:lnTo>
                  <a:lnTo>
                    <a:pt x="3274" y="1793"/>
                  </a:lnTo>
                  <a:lnTo>
                    <a:pt x="3274" y="7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A3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9854" y="5887"/>
              <a:ext cx="4236" cy="1174"/>
            </a:xfrm>
            <a:custGeom>
              <a:avLst/>
              <a:gdLst/>
              <a:ahLst/>
              <a:cxnLst>
                <a:cxn ang="0">
                  <a:pos x="899" y="0"/>
                </a:cxn>
                <a:cxn ang="0">
                  <a:pos x="0" y="414"/>
                </a:cxn>
                <a:cxn ang="0">
                  <a:pos x="3274" y="1174"/>
                </a:cxn>
                <a:cxn ang="0">
                  <a:pos x="4236" y="731"/>
                </a:cxn>
                <a:cxn ang="0">
                  <a:pos x="899" y="0"/>
                </a:cxn>
              </a:cxnLst>
              <a:rect l="0" t="0" r="r" b="b"/>
              <a:pathLst>
                <a:path w="4236" h="1174">
                  <a:moveTo>
                    <a:pt x="899" y="0"/>
                  </a:moveTo>
                  <a:lnTo>
                    <a:pt x="0" y="414"/>
                  </a:lnTo>
                  <a:lnTo>
                    <a:pt x="3274" y="1174"/>
                  </a:lnTo>
                  <a:lnTo>
                    <a:pt x="4236" y="731"/>
                  </a:lnTo>
                  <a:lnTo>
                    <a:pt x="899" y="0"/>
                  </a:lnTo>
                  <a:close/>
                </a:path>
              </a:pathLst>
            </a:custGeom>
            <a:solidFill>
              <a:srgbClr val="44536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10752" y="4871"/>
              <a:ext cx="3339" cy="17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33"/>
                </a:cxn>
                <a:cxn ang="0">
                  <a:pos x="3338" y="1764"/>
                </a:cxn>
                <a:cxn ang="0">
                  <a:pos x="3329" y="716"/>
                </a:cxn>
                <a:cxn ang="0">
                  <a:pos x="0" y="0"/>
                </a:cxn>
              </a:cxnLst>
              <a:rect l="0" t="0" r="r" b="b"/>
              <a:pathLst>
                <a:path w="3339" h="1764">
                  <a:moveTo>
                    <a:pt x="0" y="0"/>
                  </a:moveTo>
                  <a:lnTo>
                    <a:pt x="0" y="1033"/>
                  </a:lnTo>
                  <a:lnTo>
                    <a:pt x="3338" y="1764"/>
                  </a:lnTo>
                  <a:lnTo>
                    <a:pt x="3329" y="7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707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10752" y="4461"/>
              <a:ext cx="4292" cy="1128"/>
            </a:xfrm>
            <a:custGeom>
              <a:avLst/>
              <a:gdLst/>
              <a:ahLst/>
              <a:cxnLst>
                <a:cxn ang="0">
                  <a:pos x="898" y="0"/>
                </a:cxn>
                <a:cxn ang="0">
                  <a:pos x="0" y="411"/>
                </a:cxn>
                <a:cxn ang="0">
                  <a:pos x="3329" y="1128"/>
                </a:cxn>
                <a:cxn ang="0">
                  <a:pos x="4291" y="685"/>
                </a:cxn>
                <a:cxn ang="0">
                  <a:pos x="898" y="0"/>
                </a:cxn>
              </a:cxnLst>
              <a:rect l="0" t="0" r="r" b="b"/>
              <a:pathLst>
                <a:path w="4292" h="1128">
                  <a:moveTo>
                    <a:pt x="898" y="0"/>
                  </a:moveTo>
                  <a:lnTo>
                    <a:pt x="0" y="411"/>
                  </a:lnTo>
                  <a:lnTo>
                    <a:pt x="3329" y="1128"/>
                  </a:lnTo>
                  <a:lnTo>
                    <a:pt x="4291" y="685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rgbClr val="E7E6E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11632" y="3446"/>
              <a:ext cx="3384" cy="17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35"/>
                </a:cxn>
                <a:cxn ang="0">
                  <a:pos x="3384" y="1711"/>
                </a:cxn>
                <a:cxn ang="0">
                  <a:pos x="3374" y="660"/>
                </a:cxn>
                <a:cxn ang="0">
                  <a:pos x="0" y="0"/>
                </a:cxn>
              </a:cxnLst>
              <a:rect l="0" t="0" r="r" b="b"/>
              <a:pathLst>
                <a:path w="3384" h="1712">
                  <a:moveTo>
                    <a:pt x="0" y="0"/>
                  </a:moveTo>
                  <a:lnTo>
                    <a:pt x="0" y="1035"/>
                  </a:lnTo>
                  <a:lnTo>
                    <a:pt x="3384" y="1711"/>
                  </a:lnTo>
                  <a:lnTo>
                    <a:pt x="3374" y="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162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11632" y="3038"/>
              <a:ext cx="4337" cy="1076"/>
            </a:xfrm>
            <a:custGeom>
              <a:avLst/>
              <a:gdLst/>
              <a:ahLst/>
              <a:cxnLst>
                <a:cxn ang="0">
                  <a:pos x="893" y="0"/>
                </a:cxn>
                <a:cxn ang="0">
                  <a:pos x="0" y="415"/>
                </a:cxn>
                <a:cxn ang="0">
                  <a:pos x="3374" y="1075"/>
                </a:cxn>
                <a:cxn ang="0">
                  <a:pos x="4337" y="632"/>
                </a:cxn>
                <a:cxn ang="0">
                  <a:pos x="893" y="0"/>
                </a:cxn>
              </a:cxnLst>
              <a:rect l="0" t="0" r="r" b="b"/>
              <a:pathLst>
                <a:path w="4337" h="1076">
                  <a:moveTo>
                    <a:pt x="893" y="0"/>
                  </a:moveTo>
                  <a:lnTo>
                    <a:pt x="0" y="415"/>
                  </a:lnTo>
                  <a:lnTo>
                    <a:pt x="3374" y="1075"/>
                  </a:lnTo>
                  <a:lnTo>
                    <a:pt x="4337" y="632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6C2B4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12525" y="2008"/>
              <a:ext cx="3442" cy="16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32"/>
                </a:cxn>
                <a:cxn ang="0">
                  <a:pos x="3441" y="1658"/>
                </a:cxn>
                <a:cxn ang="0">
                  <a:pos x="3429" y="606"/>
                </a:cxn>
                <a:cxn ang="0">
                  <a:pos x="0" y="0"/>
                </a:cxn>
              </a:cxnLst>
              <a:rect l="0" t="0" r="r" b="b"/>
              <a:pathLst>
                <a:path w="3442" h="1659">
                  <a:moveTo>
                    <a:pt x="0" y="0"/>
                  </a:moveTo>
                  <a:lnTo>
                    <a:pt x="0" y="1032"/>
                  </a:lnTo>
                  <a:lnTo>
                    <a:pt x="3441" y="1658"/>
                  </a:lnTo>
                  <a:lnTo>
                    <a:pt x="3429" y="6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1B0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12525" y="1600"/>
              <a:ext cx="4395" cy="1023"/>
            </a:xfrm>
            <a:custGeom>
              <a:avLst/>
              <a:gdLst/>
              <a:ahLst/>
              <a:cxnLst>
                <a:cxn ang="0">
                  <a:pos x="896" y="0"/>
                </a:cxn>
                <a:cxn ang="0">
                  <a:pos x="0" y="410"/>
                </a:cxn>
                <a:cxn ang="0">
                  <a:pos x="3429" y="1022"/>
                </a:cxn>
                <a:cxn ang="0">
                  <a:pos x="4394" y="579"/>
                </a:cxn>
                <a:cxn ang="0">
                  <a:pos x="896" y="0"/>
                </a:cxn>
              </a:cxnLst>
              <a:rect l="0" t="0" r="r" b="b"/>
              <a:pathLst>
                <a:path w="4395" h="1023">
                  <a:moveTo>
                    <a:pt x="896" y="0"/>
                  </a:moveTo>
                  <a:lnTo>
                    <a:pt x="0" y="410"/>
                  </a:lnTo>
                  <a:lnTo>
                    <a:pt x="3429" y="1022"/>
                  </a:lnTo>
                  <a:lnTo>
                    <a:pt x="4394" y="579"/>
                  </a:lnTo>
                  <a:lnTo>
                    <a:pt x="896" y="0"/>
                  </a:lnTo>
                  <a:close/>
                </a:path>
              </a:pathLst>
            </a:custGeom>
            <a:solidFill>
              <a:srgbClr val="DF362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13420" y="566"/>
              <a:ext cx="3492" cy="16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34"/>
                </a:cxn>
                <a:cxn ang="0">
                  <a:pos x="3492" y="1611"/>
                </a:cxn>
                <a:cxn ang="0">
                  <a:pos x="3480" y="558"/>
                </a:cxn>
                <a:cxn ang="0">
                  <a:pos x="0" y="0"/>
                </a:cxn>
              </a:cxnLst>
              <a:rect l="0" t="0" r="r" b="b"/>
              <a:pathLst>
                <a:path w="3492" h="1611">
                  <a:moveTo>
                    <a:pt x="0" y="0"/>
                  </a:moveTo>
                  <a:lnTo>
                    <a:pt x="0" y="1034"/>
                  </a:lnTo>
                  <a:lnTo>
                    <a:pt x="3492" y="1611"/>
                  </a:lnTo>
                  <a:lnTo>
                    <a:pt x="3480" y="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4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13416" y="158"/>
              <a:ext cx="4443" cy="972"/>
            </a:xfrm>
            <a:custGeom>
              <a:avLst/>
              <a:gdLst/>
              <a:ahLst/>
              <a:cxnLst>
                <a:cxn ang="0">
                  <a:pos x="893" y="0"/>
                </a:cxn>
                <a:cxn ang="0">
                  <a:pos x="0" y="410"/>
                </a:cxn>
                <a:cxn ang="0">
                  <a:pos x="3478" y="972"/>
                </a:cxn>
                <a:cxn ang="0">
                  <a:pos x="4442" y="529"/>
                </a:cxn>
                <a:cxn ang="0">
                  <a:pos x="893" y="0"/>
                </a:cxn>
              </a:cxnLst>
              <a:rect l="0" t="0" r="r" b="b"/>
              <a:pathLst>
                <a:path w="4443" h="972">
                  <a:moveTo>
                    <a:pt x="893" y="0"/>
                  </a:moveTo>
                  <a:lnTo>
                    <a:pt x="0" y="410"/>
                  </a:lnTo>
                  <a:lnTo>
                    <a:pt x="3478" y="972"/>
                  </a:lnTo>
                  <a:lnTo>
                    <a:pt x="4442" y="529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FC9E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13414" y="-55"/>
              <a:ext cx="526" cy="526"/>
            </a:xfrm>
            <a:custGeom>
              <a:avLst/>
              <a:gdLst/>
              <a:ahLst/>
              <a:cxnLst>
                <a:cxn ang="0">
                  <a:pos x="263" y="0"/>
                </a:cxn>
                <a:cxn ang="0">
                  <a:pos x="193" y="9"/>
                </a:cxn>
                <a:cxn ang="0">
                  <a:pos x="130" y="36"/>
                </a:cxn>
                <a:cxn ang="0">
                  <a:pos x="77" y="77"/>
                </a:cxn>
                <a:cxn ang="0">
                  <a:pos x="36" y="130"/>
                </a:cxn>
                <a:cxn ang="0">
                  <a:pos x="9" y="193"/>
                </a:cxn>
                <a:cxn ang="0">
                  <a:pos x="0" y="263"/>
                </a:cxn>
                <a:cxn ang="0">
                  <a:pos x="9" y="332"/>
                </a:cxn>
                <a:cxn ang="0">
                  <a:pos x="36" y="395"/>
                </a:cxn>
                <a:cxn ang="0">
                  <a:pos x="77" y="448"/>
                </a:cxn>
                <a:cxn ang="0">
                  <a:pos x="130" y="490"/>
                </a:cxn>
                <a:cxn ang="0">
                  <a:pos x="193" y="516"/>
                </a:cxn>
                <a:cxn ang="0">
                  <a:pos x="263" y="525"/>
                </a:cxn>
                <a:cxn ang="0">
                  <a:pos x="332" y="516"/>
                </a:cxn>
                <a:cxn ang="0">
                  <a:pos x="395" y="490"/>
                </a:cxn>
                <a:cxn ang="0">
                  <a:pos x="448" y="448"/>
                </a:cxn>
                <a:cxn ang="0">
                  <a:pos x="490" y="395"/>
                </a:cxn>
                <a:cxn ang="0">
                  <a:pos x="516" y="332"/>
                </a:cxn>
                <a:cxn ang="0">
                  <a:pos x="525" y="263"/>
                </a:cxn>
                <a:cxn ang="0">
                  <a:pos x="516" y="193"/>
                </a:cxn>
                <a:cxn ang="0">
                  <a:pos x="490" y="130"/>
                </a:cxn>
                <a:cxn ang="0">
                  <a:pos x="448" y="77"/>
                </a:cxn>
                <a:cxn ang="0">
                  <a:pos x="395" y="36"/>
                </a:cxn>
                <a:cxn ang="0">
                  <a:pos x="332" y="9"/>
                </a:cxn>
                <a:cxn ang="0">
                  <a:pos x="263" y="0"/>
                </a:cxn>
              </a:cxnLst>
              <a:rect l="0" t="0" r="r" b="b"/>
              <a:pathLst>
                <a:path w="526" h="526">
                  <a:moveTo>
                    <a:pt x="263" y="0"/>
                  </a:moveTo>
                  <a:lnTo>
                    <a:pt x="193" y="9"/>
                  </a:lnTo>
                  <a:lnTo>
                    <a:pt x="130" y="36"/>
                  </a:lnTo>
                  <a:lnTo>
                    <a:pt x="77" y="77"/>
                  </a:lnTo>
                  <a:lnTo>
                    <a:pt x="36" y="130"/>
                  </a:lnTo>
                  <a:lnTo>
                    <a:pt x="9" y="193"/>
                  </a:lnTo>
                  <a:lnTo>
                    <a:pt x="0" y="263"/>
                  </a:lnTo>
                  <a:lnTo>
                    <a:pt x="9" y="332"/>
                  </a:lnTo>
                  <a:lnTo>
                    <a:pt x="36" y="395"/>
                  </a:lnTo>
                  <a:lnTo>
                    <a:pt x="77" y="448"/>
                  </a:lnTo>
                  <a:lnTo>
                    <a:pt x="130" y="490"/>
                  </a:lnTo>
                  <a:lnTo>
                    <a:pt x="193" y="516"/>
                  </a:lnTo>
                  <a:lnTo>
                    <a:pt x="263" y="525"/>
                  </a:lnTo>
                  <a:lnTo>
                    <a:pt x="332" y="516"/>
                  </a:lnTo>
                  <a:lnTo>
                    <a:pt x="395" y="490"/>
                  </a:lnTo>
                  <a:lnTo>
                    <a:pt x="448" y="448"/>
                  </a:lnTo>
                  <a:lnTo>
                    <a:pt x="490" y="395"/>
                  </a:lnTo>
                  <a:lnTo>
                    <a:pt x="516" y="332"/>
                  </a:lnTo>
                  <a:lnTo>
                    <a:pt x="525" y="263"/>
                  </a:lnTo>
                  <a:lnTo>
                    <a:pt x="516" y="193"/>
                  </a:lnTo>
                  <a:lnTo>
                    <a:pt x="490" y="130"/>
                  </a:lnTo>
                  <a:lnTo>
                    <a:pt x="448" y="77"/>
                  </a:lnTo>
                  <a:lnTo>
                    <a:pt x="395" y="36"/>
                  </a:lnTo>
                  <a:lnTo>
                    <a:pt x="332" y="9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44536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12462" y="1177"/>
              <a:ext cx="524" cy="524"/>
            </a:xfrm>
            <a:custGeom>
              <a:avLst/>
              <a:gdLst/>
              <a:ahLst/>
              <a:cxnLst>
                <a:cxn ang="0">
                  <a:pos x="261" y="0"/>
                </a:cxn>
                <a:cxn ang="0">
                  <a:pos x="192" y="10"/>
                </a:cxn>
                <a:cxn ang="0">
                  <a:pos x="129" y="36"/>
                </a:cxn>
                <a:cxn ang="0">
                  <a:pos x="76" y="77"/>
                </a:cxn>
                <a:cxn ang="0">
                  <a:pos x="36" y="130"/>
                </a:cxn>
                <a:cxn ang="0">
                  <a:pos x="9" y="192"/>
                </a:cxn>
                <a:cxn ang="0">
                  <a:pos x="0" y="262"/>
                </a:cxn>
                <a:cxn ang="0">
                  <a:pos x="9" y="332"/>
                </a:cxn>
                <a:cxn ang="0">
                  <a:pos x="36" y="394"/>
                </a:cxn>
                <a:cxn ang="0">
                  <a:pos x="76" y="447"/>
                </a:cxn>
                <a:cxn ang="0">
                  <a:pos x="129" y="488"/>
                </a:cxn>
                <a:cxn ang="0">
                  <a:pos x="192" y="514"/>
                </a:cxn>
                <a:cxn ang="0">
                  <a:pos x="261" y="524"/>
                </a:cxn>
                <a:cxn ang="0">
                  <a:pos x="331" y="514"/>
                </a:cxn>
                <a:cxn ang="0">
                  <a:pos x="393" y="488"/>
                </a:cxn>
                <a:cxn ang="0">
                  <a:pos x="446" y="447"/>
                </a:cxn>
                <a:cxn ang="0">
                  <a:pos x="487" y="394"/>
                </a:cxn>
                <a:cxn ang="0">
                  <a:pos x="514" y="332"/>
                </a:cxn>
                <a:cxn ang="0">
                  <a:pos x="523" y="262"/>
                </a:cxn>
                <a:cxn ang="0">
                  <a:pos x="514" y="192"/>
                </a:cxn>
                <a:cxn ang="0">
                  <a:pos x="487" y="130"/>
                </a:cxn>
                <a:cxn ang="0">
                  <a:pos x="446" y="77"/>
                </a:cxn>
                <a:cxn ang="0">
                  <a:pos x="393" y="36"/>
                </a:cxn>
                <a:cxn ang="0">
                  <a:pos x="331" y="10"/>
                </a:cxn>
                <a:cxn ang="0">
                  <a:pos x="261" y="0"/>
                </a:cxn>
              </a:cxnLst>
              <a:rect l="0" t="0" r="r" b="b"/>
              <a:pathLst>
                <a:path w="524" h="524">
                  <a:moveTo>
                    <a:pt x="261" y="0"/>
                  </a:moveTo>
                  <a:lnTo>
                    <a:pt x="192" y="10"/>
                  </a:lnTo>
                  <a:lnTo>
                    <a:pt x="129" y="36"/>
                  </a:lnTo>
                  <a:lnTo>
                    <a:pt x="76" y="77"/>
                  </a:lnTo>
                  <a:lnTo>
                    <a:pt x="36" y="130"/>
                  </a:lnTo>
                  <a:lnTo>
                    <a:pt x="9" y="192"/>
                  </a:lnTo>
                  <a:lnTo>
                    <a:pt x="0" y="262"/>
                  </a:lnTo>
                  <a:lnTo>
                    <a:pt x="9" y="332"/>
                  </a:lnTo>
                  <a:lnTo>
                    <a:pt x="36" y="394"/>
                  </a:lnTo>
                  <a:lnTo>
                    <a:pt x="76" y="447"/>
                  </a:lnTo>
                  <a:lnTo>
                    <a:pt x="129" y="488"/>
                  </a:lnTo>
                  <a:lnTo>
                    <a:pt x="192" y="514"/>
                  </a:lnTo>
                  <a:lnTo>
                    <a:pt x="261" y="524"/>
                  </a:lnTo>
                  <a:lnTo>
                    <a:pt x="331" y="514"/>
                  </a:lnTo>
                  <a:lnTo>
                    <a:pt x="393" y="488"/>
                  </a:lnTo>
                  <a:lnTo>
                    <a:pt x="446" y="447"/>
                  </a:lnTo>
                  <a:lnTo>
                    <a:pt x="487" y="394"/>
                  </a:lnTo>
                  <a:lnTo>
                    <a:pt x="514" y="332"/>
                  </a:lnTo>
                  <a:lnTo>
                    <a:pt x="523" y="262"/>
                  </a:lnTo>
                  <a:lnTo>
                    <a:pt x="514" y="192"/>
                  </a:lnTo>
                  <a:lnTo>
                    <a:pt x="487" y="130"/>
                  </a:lnTo>
                  <a:lnTo>
                    <a:pt x="446" y="77"/>
                  </a:lnTo>
                  <a:lnTo>
                    <a:pt x="393" y="36"/>
                  </a:lnTo>
                  <a:lnTo>
                    <a:pt x="331" y="1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E7E6E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11335" y="2752"/>
              <a:ext cx="524" cy="524"/>
            </a:xfrm>
            <a:custGeom>
              <a:avLst/>
              <a:gdLst/>
              <a:ahLst/>
              <a:cxnLst>
                <a:cxn ang="0">
                  <a:pos x="262" y="0"/>
                </a:cxn>
                <a:cxn ang="0">
                  <a:pos x="192" y="9"/>
                </a:cxn>
                <a:cxn ang="0">
                  <a:pos x="130" y="35"/>
                </a:cxn>
                <a:cxn ang="0">
                  <a:pos x="77" y="76"/>
                </a:cxn>
                <a:cxn ang="0">
                  <a:pos x="36" y="129"/>
                </a:cxn>
                <a:cxn ang="0">
                  <a:pos x="10" y="192"/>
                </a:cxn>
                <a:cxn ang="0">
                  <a:pos x="0" y="261"/>
                </a:cxn>
                <a:cxn ang="0">
                  <a:pos x="10" y="331"/>
                </a:cxn>
                <a:cxn ang="0">
                  <a:pos x="36" y="393"/>
                </a:cxn>
                <a:cxn ang="0">
                  <a:pos x="77" y="446"/>
                </a:cxn>
                <a:cxn ang="0">
                  <a:pos x="130" y="487"/>
                </a:cxn>
                <a:cxn ang="0">
                  <a:pos x="192" y="513"/>
                </a:cxn>
                <a:cxn ang="0">
                  <a:pos x="262" y="523"/>
                </a:cxn>
                <a:cxn ang="0">
                  <a:pos x="331" y="513"/>
                </a:cxn>
                <a:cxn ang="0">
                  <a:pos x="394" y="487"/>
                </a:cxn>
                <a:cxn ang="0">
                  <a:pos x="447" y="446"/>
                </a:cxn>
                <a:cxn ang="0">
                  <a:pos x="488" y="393"/>
                </a:cxn>
                <a:cxn ang="0">
                  <a:pos x="514" y="331"/>
                </a:cxn>
                <a:cxn ang="0">
                  <a:pos x="523" y="261"/>
                </a:cxn>
                <a:cxn ang="0">
                  <a:pos x="514" y="192"/>
                </a:cxn>
                <a:cxn ang="0">
                  <a:pos x="488" y="129"/>
                </a:cxn>
                <a:cxn ang="0">
                  <a:pos x="447" y="76"/>
                </a:cxn>
                <a:cxn ang="0">
                  <a:pos x="394" y="35"/>
                </a:cxn>
                <a:cxn ang="0">
                  <a:pos x="331" y="9"/>
                </a:cxn>
                <a:cxn ang="0">
                  <a:pos x="262" y="0"/>
                </a:cxn>
              </a:cxnLst>
              <a:rect l="0" t="0" r="r" b="b"/>
              <a:pathLst>
                <a:path w="524" h="524">
                  <a:moveTo>
                    <a:pt x="262" y="0"/>
                  </a:moveTo>
                  <a:lnTo>
                    <a:pt x="192" y="9"/>
                  </a:lnTo>
                  <a:lnTo>
                    <a:pt x="130" y="35"/>
                  </a:lnTo>
                  <a:lnTo>
                    <a:pt x="77" y="76"/>
                  </a:lnTo>
                  <a:lnTo>
                    <a:pt x="36" y="129"/>
                  </a:lnTo>
                  <a:lnTo>
                    <a:pt x="10" y="192"/>
                  </a:lnTo>
                  <a:lnTo>
                    <a:pt x="0" y="261"/>
                  </a:lnTo>
                  <a:lnTo>
                    <a:pt x="10" y="331"/>
                  </a:lnTo>
                  <a:lnTo>
                    <a:pt x="36" y="393"/>
                  </a:lnTo>
                  <a:lnTo>
                    <a:pt x="77" y="446"/>
                  </a:lnTo>
                  <a:lnTo>
                    <a:pt x="130" y="487"/>
                  </a:lnTo>
                  <a:lnTo>
                    <a:pt x="192" y="513"/>
                  </a:lnTo>
                  <a:lnTo>
                    <a:pt x="262" y="523"/>
                  </a:lnTo>
                  <a:lnTo>
                    <a:pt x="331" y="513"/>
                  </a:lnTo>
                  <a:lnTo>
                    <a:pt x="394" y="487"/>
                  </a:lnTo>
                  <a:lnTo>
                    <a:pt x="447" y="446"/>
                  </a:lnTo>
                  <a:lnTo>
                    <a:pt x="488" y="393"/>
                  </a:lnTo>
                  <a:lnTo>
                    <a:pt x="514" y="331"/>
                  </a:lnTo>
                  <a:lnTo>
                    <a:pt x="523" y="261"/>
                  </a:lnTo>
                  <a:lnTo>
                    <a:pt x="514" y="192"/>
                  </a:lnTo>
                  <a:lnTo>
                    <a:pt x="488" y="129"/>
                  </a:lnTo>
                  <a:lnTo>
                    <a:pt x="447" y="76"/>
                  </a:lnTo>
                  <a:lnTo>
                    <a:pt x="394" y="35"/>
                  </a:lnTo>
                  <a:lnTo>
                    <a:pt x="331" y="9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rgbClr val="6C2B4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10464" y="3981"/>
              <a:ext cx="526" cy="526"/>
            </a:xfrm>
            <a:custGeom>
              <a:avLst/>
              <a:gdLst/>
              <a:ahLst/>
              <a:cxnLst>
                <a:cxn ang="0">
                  <a:pos x="263" y="0"/>
                </a:cxn>
                <a:cxn ang="0">
                  <a:pos x="193" y="9"/>
                </a:cxn>
                <a:cxn ang="0">
                  <a:pos x="130" y="35"/>
                </a:cxn>
                <a:cxn ang="0">
                  <a:pos x="77" y="77"/>
                </a:cxn>
                <a:cxn ang="0">
                  <a:pos x="36" y="130"/>
                </a:cxn>
                <a:cxn ang="0">
                  <a:pos x="10" y="193"/>
                </a:cxn>
                <a:cxn ang="0">
                  <a:pos x="0" y="262"/>
                </a:cxn>
                <a:cxn ang="0">
                  <a:pos x="10" y="332"/>
                </a:cxn>
                <a:cxn ang="0">
                  <a:pos x="36" y="395"/>
                </a:cxn>
                <a:cxn ang="0">
                  <a:pos x="77" y="448"/>
                </a:cxn>
                <a:cxn ang="0">
                  <a:pos x="130" y="489"/>
                </a:cxn>
                <a:cxn ang="0">
                  <a:pos x="193" y="516"/>
                </a:cxn>
                <a:cxn ang="0">
                  <a:pos x="263" y="525"/>
                </a:cxn>
                <a:cxn ang="0">
                  <a:pos x="333" y="516"/>
                </a:cxn>
                <a:cxn ang="0">
                  <a:pos x="396" y="489"/>
                </a:cxn>
                <a:cxn ang="0">
                  <a:pos x="449" y="448"/>
                </a:cxn>
                <a:cxn ang="0">
                  <a:pos x="490" y="395"/>
                </a:cxn>
                <a:cxn ang="0">
                  <a:pos x="516" y="332"/>
                </a:cxn>
                <a:cxn ang="0">
                  <a:pos x="526" y="262"/>
                </a:cxn>
                <a:cxn ang="0">
                  <a:pos x="516" y="193"/>
                </a:cxn>
                <a:cxn ang="0">
                  <a:pos x="490" y="130"/>
                </a:cxn>
                <a:cxn ang="0">
                  <a:pos x="449" y="77"/>
                </a:cxn>
                <a:cxn ang="0">
                  <a:pos x="396" y="35"/>
                </a:cxn>
                <a:cxn ang="0">
                  <a:pos x="333" y="9"/>
                </a:cxn>
                <a:cxn ang="0">
                  <a:pos x="263" y="0"/>
                </a:cxn>
              </a:cxnLst>
              <a:rect l="0" t="0" r="r" b="b"/>
              <a:pathLst>
                <a:path w="526" h="526">
                  <a:moveTo>
                    <a:pt x="263" y="0"/>
                  </a:moveTo>
                  <a:lnTo>
                    <a:pt x="193" y="9"/>
                  </a:lnTo>
                  <a:lnTo>
                    <a:pt x="130" y="35"/>
                  </a:lnTo>
                  <a:lnTo>
                    <a:pt x="77" y="77"/>
                  </a:lnTo>
                  <a:lnTo>
                    <a:pt x="36" y="130"/>
                  </a:lnTo>
                  <a:lnTo>
                    <a:pt x="10" y="193"/>
                  </a:lnTo>
                  <a:lnTo>
                    <a:pt x="0" y="262"/>
                  </a:lnTo>
                  <a:lnTo>
                    <a:pt x="10" y="332"/>
                  </a:lnTo>
                  <a:lnTo>
                    <a:pt x="36" y="395"/>
                  </a:lnTo>
                  <a:lnTo>
                    <a:pt x="77" y="448"/>
                  </a:lnTo>
                  <a:lnTo>
                    <a:pt x="130" y="489"/>
                  </a:lnTo>
                  <a:lnTo>
                    <a:pt x="193" y="516"/>
                  </a:lnTo>
                  <a:lnTo>
                    <a:pt x="263" y="525"/>
                  </a:lnTo>
                  <a:lnTo>
                    <a:pt x="333" y="516"/>
                  </a:lnTo>
                  <a:lnTo>
                    <a:pt x="396" y="489"/>
                  </a:lnTo>
                  <a:lnTo>
                    <a:pt x="449" y="448"/>
                  </a:lnTo>
                  <a:lnTo>
                    <a:pt x="490" y="395"/>
                  </a:lnTo>
                  <a:lnTo>
                    <a:pt x="516" y="332"/>
                  </a:lnTo>
                  <a:lnTo>
                    <a:pt x="526" y="262"/>
                  </a:lnTo>
                  <a:lnTo>
                    <a:pt x="516" y="193"/>
                  </a:lnTo>
                  <a:lnTo>
                    <a:pt x="490" y="130"/>
                  </a:lnTo>
                  <a:lnTo>
                    <a:pt x="449" y="77"/>
                  </a:lnTo>
                  <a:lnTo>
                    <a:pt x="396" y="35"/>
                  </a:lnTo>
                  <a:lnTo>
                    <a:pt x="333" y="9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DF362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9598" y="5490"/>
              <a:ext cx="524" cy="526"/>
            </a:xfrm>
            <a:custGeom>
              <a:avLst/>
              <a:gdLst/>
              <a:ahLst/>
              <a:cxnLst>
                <a:cxn ang="0">
                  <a:pos x="261" y="0"/>
                </a:cxn>
                <a:cxn ang="0">
                  <a:pos x="192" y="10"/>
                </a:cxn>
                <a:cxn ang="0">
                  <a:pos x="129" y="36"/>
                </a:cxn>
                <a:cxn ang="0">
                  <a:pos x="76" y="77"/>
                </a:cxn>
                <a:cxn ang="0">
                  <a:pos x="36" y="131"/>
                </a:cxn>
                <a:cxn ang="0">
                  <a:pos x="9" y="193"/>
                </a:cxn>
                <a:cxn ang="0">
                  <a:pos x="0" y="263"/>
                </a:cxn>
                <a:cxn ang="0">
                  <a:pos x="9" y="333"/>
                </a:cxn>
                <a:cxn ang="0">
                  <a:pos x="36" y="396"/>
                </a:cxn>
                <a:cxn ang="0">
                  <a:pos x="76" y="449"/>
                </a:cxn>
                <a:cxn ang="0">
                  <a:pos x="129" y="490"/>
                </a:cxn>
                <a:cxn ang="0">
                  <a:pos x="192" y="517"/>
                </a:cxn>
                <a:cxn ang="0">
                  <a:pos x="261" y="526"/>
                </a:cxn>
                <a:cxn ang="0">
                  <a:pos x="331" y="517"/>
                </a:cxn>
                <a:cxn ang="0">
                  <a:pos x="393" y="490"/>
                </a:cxn>
                <a:cxn ang="0">
                  <a:pos x="446" y="449"/>
                </a:cxn>
                <a:cxn ang="0">
                  <a:pos x="487" y="396"/>
                </a:cxn>
                <a:cxn ang="0">
                  <a:pos x="514" y="333"/>
                </a:cxn>
                <a:cxn ang="0">
                  <a:pos x="523" y="263"/>
                </a:cxn>
                <a:cxn ang="0">
                  <a:pos x="514" y="193"/>
                </a:cxn>
                <a:cxn ang="0">
                  <a:pos x="487" y="131"/>
                </a:cxn>
                <a:cxn ang="0">
                  <a:pos x="446" y="77"/>
                </a:cxn>
                <a:cxn ang="0">
                  <a:pos x="393" y="36"/>
                </a:cxn>
                <a:cxn ang="0">
                  <a:pos x="331" y="10"/>
                </a:cxn>
                <a:cxn ang="0">
                  <a:pos x="261" y="0"/>
                </a:cxn>
              </a:cxnLst>
              <a:rect l="0" t="0" r="r" b="b"/>
              <a:pathLst>
                <a:path w="524" h="526">
                  <a:moveTo>
                    <a:pt x="261" y="0"/>
                  </a:moveTo>
                  <a:lnTo>
                    <a:pt x="192" y="10"/>
                  </a:lnTo>
                  <a:lnTo>
                    <a:pt x="129" y="36"/>
                  </a:lnTo>
                  <a:lnTo>
                    <a:pt x="76" y="77"/>
                  </a:lnTo>
                  <a:lnTo>
                    <a:pt x="36" y="131"/>
                  </a:lnTo>
                  <a:lnTo>
                    <a:pt x="9" y="193"/>
                  </a:lnTo>
                  <a:lnTo>
                    <a:pt x="0" y="263"/>
                  </a:lnTo>
                  <a:lnTo>
                    <a:pt x="9" y="333"/>
                  </a:lnTo>
                  <a:lnTo>
                    <a:pt x="36" y="396"/>
                  </a:lnTo>
                  <a:lnTo>
                    <a:pt x="76" y="449"/>
                  </a:lnTo>
                  <a:lnTo>
                    <a:pt x="129" y="490"/>
                  </a:lnTo>
                  <a:lnTo>
                    <a:pt x="192" y="517"/>
                  </a:lnTo>
                  <a:lnTo>
                    <a:pt x="261" y="526"/>
                  </a:lnTo>
                  <a:lnTo>
                    <a:pt x="331" y="517"/>
                  </a:lnTo>
                  <a:lnTo>
                    <a:pt x="393" y="490"/>
                  </a:lnTo>
                  <a:lnTo>
                    <a:pt x="446" y="449"/>
                  </a:lnTo>
                  <a:lnTo>
                    <a:pt x="487" y="396"/>
                  </a:lnTo>
                  <a:lnTo>
                    <a:pt x="514" y="333"/>
                  </a:lnTo>
                  <a:lnTo>
                    <a:pt x="523" y="263"/>
                  </a:lnTo>
                  <a:lnTo>
                    <a:pt x="514" y="193"/>
                  </a:lnTo>
                  <a:lnTo>
                    <a:pt x="487" y="131"/>
                  </a:lnTo>
                  <a:lnTo>
                    <a:pt x="446" y="77"/>
                  </a:lnTo>
                  <a:lnTo>
                    <a:pt x="393" y="36"/>
                  </a:lnTo>
                  <a:lnTo>
                    <a:pt x="331" y="1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FC9E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810000" y="1524000"/>
            <a:ext cx="38100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 to Key Account Manager </a:t>
            </a:r>
          </a:p>
          <a:p>
            <a:pPr algn="r"/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Global Potential Research Report </a:t>
            </a:r>
          </a:p>
          <a:p>
            <a:pPr algn="r"/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Global Business Strategy Jointly</a:t>
            </a:r>
          </a:p>
          <a:p>
            <a:pPr algn="r"/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Quarterly Report 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57600" y="2590800"/>
            <a:ext cx="3200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Continuous Tracking System </a:t>
            </a:r>
          </a:p>
          <a:p>
            <a:pPr algn="r"/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Monthly Progress Report </a:t>
            </a:r>
          </a:p>
          <a:p>
            <a:pPr algn="r"/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Identification of Right Partners</a:t>
            </a:r>
          </a:p>
          <a:p>
            <a:pPr algn="r"/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Quarterly Report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05000" y="3276600"/>
            <a:ext cx="4572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Updating About Global Digital Trade Fairs </a:t>
            </a:r>
          </a:p>
          <a:p>
            <a:pPr algn="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Quarterly Report </a:t>
            </a:r>
            <a:endParaRPr lang="en-US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09800" y="4114800"/>
            <a:ext cx="3581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Sharing Documents &amp; Related Information </a:t>
            </a:r>
          </a:p>
          <a:p>
            <a:pPr algn="r"/>
            <a:r>
              <a:rPr lang="en-US" sz="1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Arranging Audio / Video Conference call </a:t>
            </a:r>
          </a:p>
          <a:p>
            <a:pPr algn="r"/>
            <a:r>
              <a:rPr lang="en-US" sz="1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Nurturing Prospects </a:t>
            </a:r>
          </a:p>
          <a:p>
            <a:pPr algn="r"/>
            <a:r>
              <a:rPr lang="en-US" sz="1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Techno Commercial Exchange </a:t>
            </a:r>
          </a:p>
          <a:p>
            <a:pPr algn="r"/>
            <a:r>
              <a:rPr lang="en-US" sz="1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Quarterly Report </a:t>
            </a:r>
            <a:endParaRPr lang="en-US" sz="1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38400" y="5105400"/>
            <a:ext cx="3048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Organizing Visits </a:t>
            </a:r>
          </a:p>
          <a:p>
            <a:pPr algn="r"/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Organizing Round of Discussions </a:t>
            </a:r>
          </a:p>
          <a:p>
            <a:pPr algn="r"/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Defining Business Terms </a:t>
            </a:r>
          </a:p>
          <a:p>
            <a:pPr algn="r"/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Initiating MOU/ Agreement </a:t>
            </a:r>
          </a:p>
          <a:p>
            <a:pPr algn="r"/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en-US" sz="1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1000" y="1066800"/>
            <a:ext cx="11811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v"/>
            </a:pP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Technology Up gradation - Technical Ventures /  Joint Venture  for wiring harness/BC-Battery Cables.</a:t>
            </a:r>
            <a:endParaRPr lang="en-US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38200"/>
            <a:ext cx="121920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THANKYOU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C321AC-F576-47C6-8990-41CCB95FB69B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1524000"/>
            <a:ext cx="5638800" cy="2819400"/>
            <a:chOff x="2289" y="10197"/>
            <a:chExt cx="9230" cy="56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6E4E08-08EB-4247-9507-7E81F897A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" y="10206"/>
              <a:ext cx="9210" cy="5625"/>
            </a:xfrm>
            <a:prstGeom prst="rect">
              <a:avLst/>
            </a:prstGeom>
            <a:ln w="88900" cap="sq" cmpd="thickThin">
              <a:solidFill>
                <a:schemeClr val="tx2">
                  <a:lumMod val="50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0898946E-A69E-4DB9-8735-DB61F0F36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8" y="10206"/>
              <a:ext cx="9210" cy="5625"/>
            </a:xfrm>
            <a:custGeom>
              <a:avLst/>
              <a:gdLst>
                <a:gd name="T0" fmla="+- 0 2299 2299"/>
                <a:gd name="T1" fmla="*/ T0 w 9210"/>
                <a:gd name="T2" fmla="+- 0 10207 10207"/>
                <a:gd name="T3" fmla="*/ 10207 h 5625"/>
                <a:gd name="T4" fmla="+- 0 11508 2299"/>
                <a:gd name="T5" fmla="*/ T4 w 9210"/>
                <a:gd name="T6" fmla="+- 0 10207 10207"/>
                <a:gd name="T7" fmla="*/ 10207 h 5625"/>
                <a:gd name="T8" fmla="+- 0 2299 2299"/>
                <a:gd name="T9" fmla="*/ T8 w 9210"/>
                <a:gd name="T10" fmla="+- 0 15831 10207"/>
                <a:gd name="T11" fmla="*/ 15831 h 5625"/>
                <a:gd name="T12" fmla="+- 0 2299 2299"/>
                <a:gd name="T13" fmla="*/ T12 w 9210"/>
                <a:gd name="T14" fmla="+- 0 10207 10207"/>
                <a:gd name="T15" fmla="*/ 10207 h 56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9210" h="5625">
                  <a:moveTo>
                    <a:pt x="0" y="0"/>
                  </a:moveTo>
                  <a:lnTo>
                    <a:pt x="9209" y="0"/>
                  </a:lnTo>
                  <a:moveTo>
                    <a:pt x="0" y="5624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4D9014-9771-42E2-A3AE-770605682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8" y="10206"/>
              <a:ext cx="9210" cy="5625"/>
            </a:xfrm>
            <a:prstGeom prst="rect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796" name="AutoShape 4" descr="Address Icon PNG Images, Transparent Address Icon Image Download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8" name="AutoShape 6" descr="Address Icon PNG Images, Transparent Address Icon Image Download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0" name="AutoShape 8" descr="Address Icon PNG Images, Transparent Address Icon Image Download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8200" y="4876800"/>
            <a:ext cx="28194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Plot No.- 127-128, Sector- 59, Phase - II, Industrial Area HUDA.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Ballabhgarh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Faridabad(HR)- 121004,</a:t>
            </a:r>
            <a:endParaRPr lang="en-US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4876800"/>
            <a:ext cx="24384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u="sng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sales@rajdootcables.com</a:t>
            </a:r>
            <a:endParaRPr lang="en-US" sz="1400" u="sng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u="sng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rajdootcables@yahoo.co.in</a:t>
            </a:r>
            <a:endParaRPr lang="en-US" sz="1400" u="sng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u="sng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aryan@rajdootcables.com</a:t>
            </a:r>
            <a:endParaRPr lang="en-US" sz="1400" u="sng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62800" y="4953000"/>
            <a:ext cx="2209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Tel. No.- 0129- 4165087, 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Ph. No.: +91-9289309609</a:t>
            </a:r>
            <a:endParaRPr lang="en-US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77400" y="4953000"/>
            <a:ext cx="2514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400" b="1" u="sng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www.rajdootcables</a:t>
            </a:r>
            <a:r>
              <a:rPr lang="en-US" sz="1400" b="1" u="sng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.com </a:t>
            </a:r>
          </a:p>
          <a:p>
            <a:pPr algn="ctr"/>
            <a:endParaRPr lang="en-US" sz="14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0" y="0"/>
            <a:ext cx="276038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itchFamily="34" charset="0"/>
                <a:cs typeface="Arial" pitchFamily="34" charset="0"/>
              </a:rPr>
              <a:t> 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AutoShape 2" descr="Address Icon PNG Images, Transparent Address Icon Image Download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Address Icon PNG Images, Transparent Address Icon Image Download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43000" y="4724400"/>
            <a:ext cx="10287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Address			                  E-mail			 Number			Website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7" descr="Location icon Royalty Free Vector Image - VectorStock"/>
          <p:cNvPicPr>
            <a:picLocks noChangeAspect="1" noChangeArrowheads="1"/>
          </p:cNvPicPr>
          <p:nvPr/>
        </p:nvPicPr>
        <p:blipFill>
          <a:blip r:embed="rId7" cstate="print"/>
          <a:srcRect l="22400" t="11697" r="20800" b="16451"/>
          <a:stretch>
            <a:fillRect/>
          </a:stretch>
        </p:blipFill>
        <p:spPr bwMode="auto">
          <a:xfrm>
            <a:off x="1524000" y="4447504"/>
            <a:ext cx="204247" cy="279041"/>
          </a:xfrm>
          <a:prstGeom prst="rect">
            <a:avLst/>
          </a:prstGeom>
          <a:noFill/>
        </p:spPr>
      </p:pic>
      <p:sp>
        <p:nvSpPr>
          <p:cNvPr id="2057" name="AutoShape 9" descr="phon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9" name="AutoShape 11" descr="phon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1" name="Picture 13" descr="Phone icon in black and white telephone symbol Vector Image"/>
          <p:cNvPicPr>
            <a:picLocks noChangeAspect="1" noChangeArrowheads="1"/>
          </p:cNvPicPr>
          <p:nvPr/>
        </p:nvPicPr>
        <p:blipFill>
          <a:blip r:embed="rId8" cstate="print"/>
          <a:srcRect l="23167" t="15401" r="20833" b="23117"/>
          <a:stretch>
            <a:fillRect/>
          </a:stretch>
        </p:blipFill>
        <p:spPr bwMode="auto">
          <a:xfrm>
            <a:off x="7902576" y="4495800"/>
            <a:ext cx="333374" cy="228600"/>
          </a:xfrm>
          <a:prstGeom prst="rect">
            <a:avLst/>
          </a:prstGeom>
          <a:noFill/>
        </p:spPr>
      </p:pic>
      <p:pic>
        <p:nvPicPr>
          <p:cNvPr id="2063" name="Picture 15" descr="Email icon envelopemail symbol message sign Vector Image"/>
          <p:cNvPicPr>
            <a:picLocks noChangeAspect="1" noChangeArrowheads="1"/>
          </p:cNvPicPr>
          <p:nvPr/>
        </p:nvPicPr>
        <p:blipFill>
          <a:blip r:embed="rId9" cstate="print"/>
          <a:srcRect l="9576" t="21327" r="9543" b="28302"/>
          <a:stretch>
            <a:fillRect/>
          </a:stretch>
        </p:blipFill>
        <p:spPr bwMode="auto">
          <a:xfrm>
            <a:off x="5181600" y="4520696"/>
            <a:ext cx="304800" cy="205212"/>
          </a:xfrm>
          <a:prstGeom prst="rect">
            <a:avLst/>
          </a:prstGeom>
          <a:noFill/>
        </p:spPr>
      </p:pic>
      <p:pic>
        <p:nvPicPr>
          <p:cNvPr id="2065" name="Picture 17" descr="Website icon www icon Royalty Free Vector Image"/>
          <p:cNvPicPr>
            <a:picLocks noChangeAspect="1" noChangeArrowheads="1"/>
          </p:cNvPicPr>
          <p:nvPr/>
        </p:nvPicPr>
        <p:blipFill>
          <a:blip r:embed="rId10" cstate="print"/>
          <a:srcRect l="19167" t="18364" r="12833" b="21636"/>
          <a:stretch>
            <a:fillRect/>
          </a:stretch>
        </p:blipFill>
        <p:spPr bwMode="auto">
          <a:xfrm>
            <a:off x="10515600" y="4510144"/>
            <a:ext cx="304800" cy="29045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960756485"/>
              </p:ext>
            </p:extLst>
          </p:nvPr>
        </p:nvGraphicFramePr>
        <p:xfrm>
          <a:off x="272700" y="1066799"/>
          <a:ext cx="11919299" cy="6172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object 6"/>
          <p:cNvSpPr txBox="1">
            <a:spLocks/>
          </p:cNvSpPr>
          <p:nvPr/>
        </p:nvSpPr>
        <p:spPr>
          <a:xfrm>
            <a:off x="304800" y="136750"/>
            <a:ext cx="9677400" cy="54963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13335" rIns="0" bIns="0" rtlCol="0" anchor="ctr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12700" lvl="0" algn="ctr">
              <a:lnSpc>
                <a:spcPts val="4680"/>
              </a:lnSpc>
              <a:spcBef>
                <a:spcPts val="105"/>
              </a:spcBef>
            </a:pPr>
            <a:r>
              <a:rPr lang="en-US" sz="28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Organisation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Chart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34511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43400" y="4267200"/>
            <a:ext cx="7467600" cy="1905000"/>
          </a:xfrm>
          <a:prstGeom prst="roundRect">
            <a:avLst>
              <a:gd name="adj" fmla="val 12111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724400" y="3733800"/>
            <a:ext cx="1724025" cy="7620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Our Mission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172200" y="1447800"/>
            <a:ext cx="5411787" cy="18288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781800" y="1133296"/>
            <a:ext cx="1809750" cy="695504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9875" y="1524000"/>
            <a:ext cx="5673725" cy="18288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85800" y="1143000"/>
            <a:ext cx="2114550" cy="7620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09600" y="1143000"/>
            <a:ext cx="27432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Company Vision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4800" y="1981200"/>
            <a:ext cx="563816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To be a highly reliable solution provided for '‘Complete electrical system" for the auto motive and Metro –power 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Home Appliances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sector etc. industry adding value through innovation process excellence for the manufacture customized and competitive products to ensure customer delight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achieve 500 m  INR by 2027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858000" y="1125538"/>
            <a:ext cx="2222500" cy="62706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Quality Policy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324600" y="1771471"/>
            <a:ext cx="49530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/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We at   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Rajdoot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Cables 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Pvt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.Ltd. manufacturer of Complete Electrical solutions are committed to achieve excellence in customer satisfaction By ensuring Quality Quantity ,Reliability and Timely Delivery through continual improvement and active participation of all employees ’</a:t>
            </a:r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quality management system as well as by fulfilling applicable statutory and regulatory requirements. </a:t>
            </a:r>
            <a:endParaRPr lang="en-US" b="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5029200" y="4419600"/>
            <a:ext cx="6705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To be a partner of ''first choice" with all our customers by driving  industry and customer needs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*To be a ''corporate citizen" as focused initiatives towards environment and community development.</a:t>
            </a:r>
          </a:p>
          <a:p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Revenue will be increase YOY 50%.</a:t>
            </a:r>
          </a:p>
          <a:p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Entry in New Segment &amp; Add New Customers.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76200" y="228600"/>
            <a:ext cx="7162800" cy="581025"/>
          </a:xfrm>
          <a:prstGeom prst="rect">
            <a:avLst/>
          </a:prstGeom>
        </p:spPr>
        <p:txBody>
          <a:bodyPr anchor="ctr"/>
          <a:lstStyle/>
          <a:p>
            <a:pPr eaLnBrk="0" hangingPunct="0">
              <a:defRPr/>
            </a:pPr>
            <a:endParaRPr lang="en-US" sz="24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399" y="4495800"/>
            <a:ext cx="2633749" cy="1478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object 6"/>
          <p:cNvSpPr txBox="1">
            <a:spLocks/>
          </p:cNvSpPr>
          <p:nvPr/>
        </p:nvSpPr>
        <p:spPr>
          <a:xfrm>
            <a:off x="0" y="517162"/>
            <a:ext cx="12192000" cy="54963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13335" rIns="0" bIns="0" rtlCol="0" anchor="ctr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12700" lvl="0" algn="ctr">
              <a:lnSpc>
                <a:spcPts val="4680"/>
              </a:lnSpc>
              <a:spcBef>
                <a:spcPts val="105"/>
              </a:spcBef>
            </a:pPr>
            <a:r>
              <a:rPr lang="en-US" sz="28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Rajdoot</a:t>
            </a:r>
            <a:r>
              <a:rPr lang="en-US" sz="2800" b="1" spc="-4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Cables Policy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58200" y="1447800"/>
            <a:ext cx="3200400" cy="3352800"/>
          </a:xfrm>
          <a:custGeom>
            <a:avLst/>
            <a:gdLst/>
            <a:ahLst/>
            <a:cxnLst/>
            <a:rect l="l" t="t" r="r" b="b"/>
            <a:pathLst>
              <a:path w="3100070" h="4343400">
                <a:moveTo>
                  <a:pt x="3014599" y="0"/>
                </a:moveTo>
                <a:lnTo>
                  <a:pt x="0" y="0"/>
                </a:lnTo>
                <a:lnTo>
                  <a:pt x="0" y="4343400"/>
                </a:lnTo>
                <a:lnTo>
                  <a:pt x="3099816" y="4343400"/>
                </a:lnTo>
                <a:lnTo>
                  <a:pt x="3099816" y="85217"/>
                </a:lnTo>
                <a:lnTo>
                  <a:pt x="3093126" y="52024"/>
                </a:lnTo>
                <a:lnTo>
                  <a:pt x="3074876" y="24939"/>
                </a:lnTo>
                <a:lnTo>
                  <a:pt x="3047791" y="6689"/>
                </a:lnTo>
                <a:lnTo>
                  <a:pt x="3014599" y="0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8340" y="5032070"/>
            <a:ext cx="1057783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1B170F"/>
                </a:solidFill>
                <a:latin typeface="Times New Roman"/>
                <a:cs typeface="Times New Roman"/>
              </a:rPr>
              <a:t>Head</a:t>
            </a:r>
            <a:r>
              <a:rPr sz="3200" spc="-10" dirty="0">
                <a:solidFill>
                  <a:srgbClr val="1B170F"/>
                </a:solidFill>
                <a:latin typeface="Times New Roman"/>
                <a:cs typeface="Times New Roman"/>
              </a:rPr>
              <a:t> Office: </a:t>
            </a:r>
            <a:r>
              <a:rPr sz="3200" dirty="0">
                <a:solidFill>
                  <a:srgbClr val="1B170F"/>
                </a:solidFill>
                <a:latin typeface="Times New Roman"/>
                <a:cs typeface="Times New Roman"/>
              </a:rPr>
              <a:t>Plot</a:t>
            </a:r>
            <a:r>
              <a:rPr sz="3200" spc="5" dirty="0">
                <a:solidFill>
                  <a:srgbClr val="1B170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1B170F"/>
                </a:solidFill>
                <a:latin typeface="Times New Roman"/>
                <a:cs typeface="Times New Roman"/>
              </a:rPr>
              <a:t>No.-</a:t>
            </a:r>
            <a:r>
              <a:rPr sz="3200" spc="-10" dirty="0">
                <a:solidFill>
                  <a:srgbClr val="1B170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1B170F"/>
                </a:solidFill>
                <a:latin typeface="Times New Roman"/>
                <a:cs typeface="Times New Roman"/>
              </a:rPr>
              <a:t>127-128,</a:t>
            </a:r>
            <a:r>
              <a:rPr sz="3200" spc="-40" dirty="0">
                <a:solidFill>
                  <a:srgbClr val="1B170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1B170F"/>
                </a:solidFill>
                <a:latin typeface="Times New Roman"/>
                <a:cs typeface="Times New Roman"/>
              </a:rPr>
              <a:t>Sector-</a:t>
            </a:r>
            <a:r>
              <a:rPr sz="3200" spc="-25" dirty="0">
                <a:solidFill>
                  <a:srgbClr val="1B170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1B170F"/>
                </a:solidFill>
                <a:latin typeface="Times New Roman"/>
                <a:cs typeface="Times New Roman"/>
              </a:rPr>
              <a:t>59,</a:t>
            </a:r>
            <a:r>
              <a:rPr sz="3200" spc="-10" dirty="0">
                <a:solidFill>
                  <a:srgbClr val="1B170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1B170F"/>
                </a:solidFill>
                <a:latin typeface="Times New Roman"/>
                <a:cs typeface="Times New Roman"/>
              </a:rPr>
              <a:t>Phase</a:t>
            </a:r>
            <a:r>
              <a:rPr sz="3200" spc="10" dirty="0">
                <a:solidFill>
                  <a:srgbClr val="1B170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1B170F"/>
                </a:solidFill>
                <a:latin typeface="Times New Roman"/>
                <a:cs typeface="Times New Roman"/>
              </a:rPr>
              <a:t>-</a:t>
            </a:r>
            <a:r>
              <a:rPr sz="3200" spc="-5" dirty="0">
                <a:solidFill>
                  <a:srgbClr val="1B170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1B170F"/>
                </a:solidFill>
                <a:latin typeface="Times New Roman"/>
                <a:cs typeface="Times New Roman"/>
              </a:rPr>
              <a:t>II,</a:t>
            </a:r>
            <a:r>
              <a:rPr sz="3200" spc="-10" dirty="0">
                <a:solidFill>
                  <a:srgbClr val="1B170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1B170F"/>
                </a:solidFill>
                <a:latin typeface="Times New Roman"/>
                <a:cs typeface="Times New Roman"/>
              </a:rPr>
              <a:t>Industrial </a:t>
            </a:r>
            <a:r>
              <a:rPr sz="3200" spc="-785" dirty="0">
                <a:solidFill>
                  <a:srgbClr val="1B170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1B170F"/>
                </a:solidFill>
                <a:latin typeface="Times New Roman"/>
                <a:cs typeface="Times New Roman"/>
              </a:rPr>
              <a:t>Area</a:t>
            </a:r>
            <a:r>
              <a:rPr sz="3200" spc="-10" dirty="0">
                <a:solidFill>
                  <a:srgbClr val="1B170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1B170F"/>
                </a:solidFill>
                <a:latin typeface="Times New Roman"/>
                <a:cs typeface="Times New Roman"/>
              </a:rPr>
              <a:t>HUDA.</a:t>
            </a:r>
            <a:r>
              <a:rPr sz="3200" spc="5" dirty="0">
                <a:solidFill>
                  <a:srgbClr val="1B170F"/>
                </a:solidFill>
                <a:latin typeface="Times New Roman"/>
                <a:cs typeface="Times New Roman"/>
              </a:rPr>
              <a:t> </a:t>
            </a:r>
            <a:r>
              <a:rPr sz="3200">
                <a:solidFill>
                  <a:srgbClr val="1B170F"/>
                </a:solidFill>
                <a:latin typeface="Times New Roman"/>
                <a:cs typeface="Times New Roman"/>
              </a:rPr>
              <a:t>Ballabhgarh</a:t>
            </a:r>
            <a:r>
              <a:rPr sz="3200" dirty="0">
                <a:solidFill>
                  <a:srgbClr val="1B170F"/>
                </a:solidFill>
                <a:latin typeface="Times New Roman"/>
                <a:cs typeface="Times New Roman"/>
              </a:rPr>
              <a:t>,</a:t>
            </a:r>
            <a:r>
              <a:rPr sz="3200" spc="-45" dirty="0">
                <a:solidFill>
                  <a:srgbClr val="1B170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1B170F"/>
                </a:solidFill>
                <a:latin typeface="Times New Roman"/>
                <a:cs typeface="Times New Roman"/>
              </a:rPr>
              <a:t>Faridabad(HR)-</a:t>
            </a:r>
            <a:r>
              <a:rPr sz="3200" spc="-45" dirty="0">
                <a:solidFill>
                  <a:srgbClr val="1B170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1B170F"/>
                </a:solidFill>
                <a:latin typeface="Times New Roman"/>
                <a:cs typeface="Times New Roman"/>
              </a:rPr>
              <a:t>121004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10600" y="866902"/>
            <a:ext cx="2852166" cy="31418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US" sz="2500" b="1" spc="-5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US" sz="2500" b="1" spc="-5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500" b="1" spc="-5" smtClean="0">
                <a:solidFill>
                  <a:schemeClr val="bg1"/>
                </a:solidFill>
                <a:latin typeface="Times New Roman"/>
                <a:cs typeface="Times New Roman"/>
              </a:rPr>
              <a:t>Branch </a:t>
            </a:r>
            <a:r>
              <a:rPr sz="2500" b="1" dirty="0">
                <a:solidFill>
                  <a:schemeClr val="bg1"/>
                </a:solidFill>
                <a:latin typeface="Times New Roman"/>
                <a:cs typeface="Times New Roman"/>
              </a:rPr>
              <a:t>Office: </a:t>
            </a:r>
            <a:r>
              <a:rPr sz="2500" b="1" spc="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chemeClr val="bg1"/>
                </a:solidFill>
                <a:latin typeface="Times New Roman"/>
                <a:cs typeface="Times New Roman"/>
              </a:rPr>
              <a:t>121/C,NIT</a:t>
            </a:r>
            <a:r>
              <a:rPr sz="2500" spc="-15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chemeClr val="bg1"/>
                </a:solidFill>
                <a:latin typeface="Times New Roman"/>
                <a:cs typeface="Times New Roman"/>
              </a:rPr>
              <a:t>Faridabad</a:t>
            </a:r>
            <a:r>
              <a:rPr sz="2500">
                <a:solidFill>
                  <a:schemeClr val="bg1"/>
                </a:solidFill>
                <a:latin typeface="Times New Roman"/>
                <a:cs typeface="Times New Roman"/>
              </a:rPr>
              <a:t>, </a:t>
            </a:r>
            <a:r>
              <a:rPr sz="2500" spc="-59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500" smtClean="0">
                <a:solidFill>
                  <a:schemeClr val="bg1"/>
                </a:solidFill>
                <a:latin typeface="Times New Roman"/>
                <a:cs typeface="Times New Roman"/>
              </a:rPr>
              <a:t>Haryana-121001</a:t>
            </a:r>
            <a:endParaRPr lang="en-US" sz="25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US" sz="25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25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534400" y="3581400"/>
            <a:ext cx="30480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sz="2800" spc="-1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vered</a:t>
            </a:r>
            <a:r>
              <a:rPr sz="2800" spc="-14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Area </a:t>
            </a:r>
            <a:r>
              <a: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sz="2800" spc="-1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1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7</a:t>
            </a:r>
            <a:r>
              <a:rPr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2000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sq</a:t>
            </a:r>
            <a:r>
              <a:rPr sz="2800" spc="-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sz="2800" spc="-4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ft.</a:t>
            </a:r>
            <a:endParaRPr sz="2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70C321AC-F576-47C6-8990-41CCB95FB69B}"/>
              </a:ext>
            </a:extLst>
          </p:cNvPr>
          <p:cNvGrpSpPr>
            <a:grpSpLocks/>
          </p:cNvGrpSpPr>
          <p:nvPr/>
        </p:nvGrpSpPr>
        <p:grpSpPr bwMode="auto">
          <a:xfrm>
            <a:off x="759714" y="1371600"/>
            <a:ext cx="7546086" cy="3406138"/>
            <a:chOff x="2289" y="10197"/>
            <a:chExt cx="9230" cy="5645"/>
          </a:xfrm>
        </p:grpSpPr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036E4E08-08EB-4247-9507-7E81F897A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" y="10206"/>
              <a:ext cx="9210" cy="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0898946E-A69E-4DB9-8735-DB61F0F36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8" y="10206"/>
              <a:ext cx="9210" cy="5625"/>
            </a:xfrm>
            <a:custGeom>
              <a:avLst/>
              <a:gdLst>
                <a:gd name="T0" fmla="+- 0 2299 2299"/>
                <a:gd name="T1" fmla="*/ T0 w 9210"/>
                <a:gd name="T2" fmla="+- 0 10207 10207"/>
                <a:gd name="T3" fmla="*/ 10207 h 5625"/>
                <a:gd name="T4" fmla="+- 0 11508 2299"/>
                <a:gd name="T5" fmla="*/ T4 w 9210"/>
                <a:gd name="T6" fmla="+- 0 10207 10207"/>
                <a:gd name="T7" fmla="*/ 10207 h 5625"/>
                <a:gd name="T8" fmla="+- 0 2299 2299"/>
                <a:gd name="T9" fmla="*/ T8 w 9210"/>
                <a:gd name="T10" fmla="+- 0 15831 10207"/>
                <a:gd name="T11" fmla="*/ 15831 h 5625"/>
                <a:gd name="T12" fmla="+- 0 2299 2299"/>
                <a:gd name="T13" fmla="*/ T12 w 9210"/>
                <a:gd name="T14" fmla="+- 0 10207 10207"/>
                <a:gd name="T15" fmla="*/ 10207 h 562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9210" h="5625">
                  <a:moveTo>
                    <a:pt x="0" y="0"/>
                  </a:moveTo>
                  <a:lnTo>
                    <a:pt x="9209" y="0"/>
                  </a:lnTo>
                  <a:moveTo>
                    <a:pt x="0" y="5624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58595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5C4D9014-9771-42E2-A3AE-770605682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8" y="10206"/>
              <a:ext cx="9210" cy="5625"/>
            </a:xfrm>
            <a:prstGeom prst="rect">
              <a:avLst/>
            </a:prstGeom>
            <a:noFill/>
            <a:ln w="12700">
              <a:solidFill>
                <a:srgbClr val="58595B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object 6"/>
          <p:cNvSpPr txBox="1">
            <a:spLocks/>
          </p:cNvSpPr>
          <p:nvPr/>
        </p:nvSpPr>
        <p:spPr>
          <a:xfrm>
            <a:off x="0" y="685800"/>
            <a:ext cx="12192000" cy="44435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13335" rIns="0" bIns="0" rtlCol="0" anchor="ctr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800" b="1" spc="-125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="1" spc="-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b="1" spc="-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800" b="1" spc="-26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b="1" spc="-69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="1" spc="-595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="1" spc="-505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1" spc="-35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245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spc="-22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b="1" spc="-325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spc="-305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spc="-11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</a:t>
            </a:r>
            <a:r>
              <a:rPr lang="en-US" sz="2800" b="1" spc="-3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8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b="1" spc="-505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="1" spc="-2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spc="-229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VATE</a:t>
            </a:r>
            <a:r>
              <a:rPr lang="en-US" sz="2800" b="1" spc="-2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585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spc="-32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spc="-395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MITED</a:t>
            </a:r>
            <a:endParaRPr lang="en-US" sz="2800" b="1" spc="-395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7282432" y="1517650"/>
            <a:ext cx="4376167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890395" algn="l"/>
              </a:tabLst>
            </a:pPr>
            <a:r>
              <a:rPr sz="2000" b="1" dirty="0">
                <a:latin typeface="Times New Roman"/>
                <a:cs typeface="Times New Roman"/>
              </a:rPr>
              <a:t>R</a:t>
            </a:r>
            <a:r>
              <a:rPr sz="2000" b="1" spc="5" dirty="0">
                <a:latin typeface="Times New Roman"/>
                <a:cs typeface="Times New Roman"/>
              </a:rPr>
              <a:t>A</a:t>
            </a:r>
            <a:r>
              <a:rPr sz="2000" b="1" dirty="0">
                <a:latin typeface="Times New Roman"/>
                <a:cs typeface="Times New Roman"/>
              </a:rPr>
              <a:t>JD</a:t>
            </a:r>
            <a:r>
              <a:rPr sz="2000" b="1" spc="-15" dirty="0">
                <a:latin typeface="Times New Roman"/>
                <a:cs typeface="Times New Roman"/>
              </a:rPr>
              <a:t>O</a:t>
            </a:r>
            <a:r>
              <a:rPr sz="2000" b="1" dirty="0">
                <a:latin typeface="Times New Roman"/>
                <a:cs typeface="Times New Roman"/>
              </a:rPr>
              <a:t>OT	C</a:t>
            </a:r>
            <a:r>
              <a:rPr sz="2000" b="1" spc="5" dirty="0">
                <a:latin typeface="Times New Roman"/>
                <a:cs typeface="Times New Roman"/>
              </a:rPr>
              <a:t>A</a:t>
            </a:r>
            <a:r>
              <a:rPr sz="2000" b="1" dirty="0">
                <a:latin typeface="Times New Roman"/>
                <a:cs typeface="Times New Roman"/>
              </a:rPr>
              <a:t>B</a:t>
            </a:r>
            <a:r>
              <a:rPr sz="2000" b="1" spc="-10" dirty="0">
                <a:latin typeface="Times New Roman"/>
                <a:cs typeface="Times New Roman"/>
              </a:rPr>
              <a:t>L</a:t>
            </a:r>
            <a:r>
              <a:rPr sz="2000" b="1" spc="5" dirty="0">
                <a:latin typeface="Times New Roman"/>
                <a:cs typeface="Times New Roman"/>
              </a:rPr>
              <a:t>E</a:t>
            </a:r>
            <a:r>
              <a:rPr sz="2000" b="1" dirty="0">
                <a:latin typeface="Times New Roman"/>
                <a:cs typeface="Times New Roman"/>
              </a:rPr>
              <a:t>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818368" y="1517650"/>
            <a:ext cx="4343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Times New Roman"/>
                <a:cs typeface="Times New Roman"/>
              </a:rPr>
              <a:t>w</a:t>
            </a:r>
            <a:r>
              <a:rPr sz="2000" b="1" spc="-10" dirty="0">
                <a:latin typeface="Times New Roman"/>
                <a:cs typeface="Times New Roman"/>
              </a:rPr>
              <a:t>a</a:t>
            </a:r>
            <a:r>
              <a:rPr sz="2000" b="1" dirty="0">
                <a:latin typeface="Times New Roman"/>
                <a:cs typeface="Times New Roman"/>
              </a:rPr>
              <a:t>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82433" y="1822145"/>
            <a:ext cx="397002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Times New Roman"/>
                <a:cs typeface="Times New Roman"/>
              </a:rPr>
              <a:t>established</a:t>
            </a:r>
            <a:r>
              <a:rPr sz="2000" b="1" spc="17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in</a:t>
            </a:r>
            <a:r>
              <a:rPr sz="2000" b="1" spc="16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the</a:t>
            </a:r>
            <a:r>
              <a:rPr sz="2000" b="1" spc="16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year</a:t>
            </a:r>
            <a:r>
              <a:rPr sz="2000" b="1" spc="13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19</a:t>
            </a:r>
            <a:r>
              <a:rPr lang="en-US" sz="2000" b="1" dirty="0">
                <a:latin typeface="Times New Roman"/>
                <a:cs typeface="Times New Roman"/>
              </a:rPr>
              <a:t>79</a:t>
            </a:r>
            <a:r>
              <a:rPr sz="2000" b="1" dirty="0">
                <a:latin typeface="Times New Roman"/>
                <a:cs typeface="Times New Roman"/>
              </a:rPr>
              <a:t>.</a:t>
            </a:r>
            <a:r>
              <a:rPr sz="2000" b="1" spc="175" dirty="0">
                <a:latin typeface="Times New Roman"/>
                <a:cs typeface="Times New Roman"/>
              </a:rPr>
              <a:t> </a:t>
            </a:r>
            <a:r>
              <a:rPr sz="2000" b="1" spc="-55" dirty="0">
                <a:latin typeface="Times New Roman"/>
                <a:cs typeface="Times New Roman"/>
              </a:rPr>
              <a:t>Today,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82433" y="2127631"/>
            <a:ext cx="14998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65785" algn="l"/>
                <a:tab pos="1103630" algn="l"/>
              </a:tabLst>
            </a:pPr>
            <a:r>
              <a:rPr sz="2000" b="1" dirty="0">
                <a:latin typeface="Times New Roman"/>
                <a:cs typeface="Times New Roman"/>
              </a:rPr>
              <a:t>It	</a:t>
            </a:r>
            <a:r>
              <a:rPr sz="2000" b="1" spc="-5" dirty="0">
                <a:latin typeface="Times New Roman"/>
                <a:cs typeface="Times New Roman"/>
              </a:rPr>
              <a:t>i</a:t>
            </a:r>
            <a:r>
              <a:rPr sz="2000" b="1" dirty="0">
                <a:latin typeface="Times New Roman"/>
                <a:cs typeface="Times New Roman"/>
              </a:rPr>
              <a:t>s	o</a:t>
            </a:r>
            <a:r>
              <a:rPr sz="2000" b="1" spc="5" dirty="0">
                <a:latin typeface="Times New Roman"/>
                <a:cs typeface="Times New Roman"/>
              </a:rPr>
              <a:t>n</a:t>
            </a:r>
            <a:r>
              <a:rPr sz="2000" b="1" dirty="0">
                <a:latin typeface="Times New Roman"/>
                <a:cs typeface="Times New Roman"/>
              </a:rPr>
              <a:t>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82433" y="2432431"/>
            <a:ext cx="162813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Times New Roman"/>
                <a:cs typeface="Times New Roman"/>
              </a:rPr>
              <a:t>manufacturers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25204" y="2127631"/>
            <a:ext cx="213169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765" marR="5080" indent="-12700">
              <a:lnSpc>
                <a:spcPct val="100000"/>
              </a:lnSpc>
              <a:spcBef>
                <a:spcPts val="105"/>
              </a:spcBef>
              <a:tabLst>
                <a:tab pos="486409" algn="l"/>
                <a:tab pos="593090" algn="l"/>
                <a:tab pos="1301750" algn="l"/>
                <a:tab pos="1775460" algn="l"/>
              </a:tabLst>
            </a:pPr>
            <a:r>
              <a:rPr sz="2000" b="1" spc="-10" dirty="0">
                <a:latin typeface="Times New Roman"/>
                <a:cs typeface="Times New Roman"/>
              </a:rPr>
              <a:t>o</a:t>
            </a:r>
            <a:r>
              <a:rPr sz="2000" b="1" dirty="0">
                <a:latin typeface="Times New Roman"/>
                <a:cs typeface="Times New Roman"/>
              </a:rPr>
              <a:t>f		the	p</a:t>
            </a:r>
            <a:r>
              <a:rPr sz="2000" b="1" spc="-20" dirty="0">
                <a:latin typeface="Times New Roman"/>
                <a:cs typeface="Times New Roman"/>
              </a:rPr>
              <a:t>i</a:t>
            </a:r>
            <a:r>
              <a:rPr sz="2000" b="1" dirty="0">
                <a:latin typeface="Times New Roman"/>
                <a:cs typeface="Times New Roman"/>
              </a:rPr>
              <a:t>o</a:t>
            </a:r>
            <a:r>
              <a:rPr sz="2000" b="1" spc="5" dirty="0">
                <a:latin typeface="Times New Roman"/>
                <a:cs typeface="Times New Roman"/>
              </a:rPr>
              <a:t>n</a:t>
            </a:r>
            <a:r>
              <a:rPr sz="2000" b="1" dirty="0">
                <a:latin typeface="Times New Roman"/>
                <a:cs typeface="Times New Roman"/>
              </a:rPr>
              <a:t>e</a:t>
            </a:r>
            <a:r>
              <a:rPr sz="2000" b="1" spc="-20" dirty="0">
                <a:latin typeface="Times New Roman"/>
                <a:cs typeface="Times New Roman"/>
              </a:rPr>
              <a:t>e</a:t>
            </a:r>
            <a:r>
              <a:rPr sz="2000" b="1" dirty="0">
                <a:latin typeface="Times New Roman"/>
                <a:cs typeface="Times New Roman"/>
              </a:rPr>
              <a:t>r  </a:t>
            </a:r>
            <a:r>
              <a:rPr sz="2000" b="1" spc="-5" dirty="0">
                <a:latin typeface="Times New Roman"/>
                <a:cs typeface="Times New Roman"/>
              </a:rPr>
              <a:t>i</a:t>
            </a:r>
            <a:r>
              <a:rPr sz="2000" b="1" dirty="0">
                <a:latin typeface="Times New Roman"/>
                <a:cs typeface="Times New Roman"/>
              </a:rPr>
              <a:t>n	</a:t>
            </a:r>
            <a:r>
              <a:rPr sz="2000" b="1" spc="-15" dirty="0">
                <a:latin typeface="Times New Roman"/>
                <a:cs typeface="Times New Roman"/>
              </a:rPr>
              <a:t>I</a:t>
            </a:r>
            <a:r>
              <a:rPr sz="2000" b="1" dirty="0">
                <a:latin typeface="Times New Roman"/>
                <a:cs typeface="Times New Roman"/>
              </a:rPr>
              <a:t>nd</a:t>
            </a:r>
            <a:r>
              <a:rPr sz="2000" b="1" spc="-15" dirty="0">
                <a:latin typeface="Times New Roman"/>
                <a:cs typeface="Times New Roman"/>
              </a:rPr>
              <a:t>i</a:t>
            </a:r>
            <a:r>
              <a:rPr sz="2000" b="1" dirty="0">
                <a:latin typeface="Times New Roman"/>
                <a:cs typeface="Times New Roman"/>
              </a:rPr>
              <a:t>a	</a:t>
            </a:r>
            <a:r>
              <a:rPr sz="2000" b="1" spc="-409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i</a:t>
            </a:r>
            <a:r>
              <a:rPr sz="2000" b="1" dirty="0">
                <a:latin typeface="Times New Roman"/>
                <a:cs typeface="Times New Roman"/>
              </a:rPr>
              <a:t>n	</a:t>
            </a:r>
            <a:r>
              <a:rPr sz="2000" b="1" spc="-10" dirty="0">
                <a:latin typeface="Times New Roman"/>
                <a:cs typeface="Times New Roman"/>
              </a:rPr>
              <a:t>t</a:t>
            </a:r>
            <a:r>
              <a:rPr sz="2000" b="1" dirty="0">
                <a:latin typeface="Times New Roman"/>
                <a:cs typeface="Times New Roman"/>
              </a:rPr>
              <a:t>he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82433" y="2737231"/>
            <a:ext cx="3970654" cy="33990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lang="en-US" sz="2000" b="1" spc="-5" dirty="0" smtClean="0">
                <a:latin typeface="Times New Roman"/>
                <a:cs typeface="Times New Roman"/>
              </a:rPr>
              <a:t>domain</a:t>
            </a:r>
            <a:r>
              <a:rPr lang="en-US" sz="2000" b="1" dirty="0" smtClean="0">
                <a:latin typeface="Times New Roman"/>
                <a:cs typeface="Times New Roman"/>
              </a:rPr>
              <a:t> </a:t>
            </a:r>
            <a:r>
              <a:rPr lang="en-US" sz="2000" b="1" spc="-5" dirty="0" smtClean="0">
                <a:latin typeface="Times New Roman"/>
                <a:cs typeface="Times New Roman"/>
              </a:rPr>
              <a:t>of</a:t>
            </a:r>
            <a:r>
              <a:rPr lang="en-US" sz="2000" b="1" dirty="0" smtClean="0">
                <a:latin typeface="Times New Roman"/>
                <a:cs typeface="Times New Roman"/>
              </a:rPr>
              <a:t> </a:t>
            </a:r>
            <a:r>
              <a:rPr lang="en-US" sz="2000" b="1" spc="-5" dirty="0" smtClean="0">
                <a:latin typeface="Times New Roman"/>
                <a:cs typeface="Times New Roman"/>
              </a:rPr>
              <a:t>indigenous</a:t>
            </a:r>
            <a:r>
              <a:rPr lang="en-US" sz="2000" b="1" spc="495" dirty="0" smtClean="0">
                <a:latin typeface="Times New Roman"/>
                <a:cs typeface="Times New Roman"/>
              </a:rPr>
              <a:t> COMPLETE </a:t>
            </a:r>
            <a:r>
              <a:rPr lang="en-US" sz="2000" b="1" spc="-5" dirty="0" smtClean="0">
                <a:latin typeface="Times New Roman"/>
                <a:cs typeface="Times New Roman"/>
              </a:rPr>
              <a:t>ELECTRICAL SYSTEM </a:t>
            </a:r>
            <a:r>
              <a:rPr lang="en-US" sz="2000" b="1" dirty="0" smtClean="0">
                <a:latin typeface="Times New Roman"/>
                <a:cs typeface="Times New Roman"/>
              </a:rPr>
              <a:t>of </a:t>
            </a:r>
            <a:r>
              <a:rPr lang="en-US" sz="2000" b="1" spc="-5" dirty="0" smtClean="0">
                <a:latin typeface="Times New Roman"/>
                <a:cs typeface="Times New Roman"/>
              </a:rPr>
              <a:t>varied range both </a:t>
            </a:r>
            <a:r>
              <a:rPr lang="en-US" sz="2000" b="1" dirty="0" smtClean="0">
                <a:latin typeface="Times New Roman"/>
                <a:cs typeface="Times New Roman"/>
              </a:rPr>
              <a:t> </a:t>
            </a:r>
            <a:r>
              <a:rPr lang="en-US" sz="2000" b="1" spc="-5" dirty="0" smtClean="0">
                <a:latin typeface="Times New Roman"/>
                <a:cs typeface="Times New Roman"/>
              </a:rPr>
              <a:t>in</a:t>
            </a:r>
            <a:r>
              <a:rPr lang="en-US" sz="2000" b="1" spc="-10" dirty="0" smtClean="0"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latin typeface="Times New Roman"/>
                <a:cs typeface="Times New Roman"/>
              </a:rPr>
              <a:t>copper</a:t>
            </a:r>
            <a:r>
              <a:rPr lang="en-US" sz="2000" b="1" spc="-60" dirty="0" smtClean="0"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latin typeface="Times New Roman"/>
                <a:cs typeface="Times New Roman"/>
              </a:rPr>
              <a:t>and</a:t>
            </a:r>
            <a:r>
              <a:rPr lang="en-US" sz="2000" b="1" spc="-15" dirty="0" smtClean="0">
                <a:latin typeface="Times New Roman"/>
                <a:cs typeface="Times New Roman"/>
              </a:rPr>
              <a:t> </a:t>
            </a:r>
            <a:r>
              <a:rPr lang="en-US" sz="2000" b="1" spc="-5" dirty="0" smtClean="0">
                <a:latin typeface="Times New Roman"/>
                <a:cs typeface="Times New Roman"/>
              </a:rPr>
              <a:t>aluminum </a:t>
            </a:r>
            <a:r>
              <a:rPr lang="en-US" sz="2000" b="1" spc="-20" dirty="0" smtClean="0">
                <a:latin typeface="Times New Roman"/>
                <a:cs typeface="Times New Roman"/>
              </a:rPr>
              <a:t>conductor. </a:t>
            </a:r>
            <a:r>
              <a:rPr lang="en-US" sz="2000" b="1" spc="-490" dirty="0" smtClean="0"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latin typeface="Times New Roman"/>
                <a:cs typeface="Times New Roman"/>
              </a:rPr>
              <a:t>Rajdoot</a:t>
            </a:r>
            <a:r>
              <a:rPr lang="en-US" sz="2000" b="1" spc="5" dirty="0" smtClean="0">
                <a:latin typeface="Times New Roman"/>
                <a:cs typeface="Times New Roman"/>
              </a:rPr>
              <a:t> </a:t>
            </a:r>
            <a:r>
              <a:rPr lang="en-US" sz="2000" b="1" spc="-5" dirty="0" smtClean="0">
                <a:latin typeface="Times New Roman"/>
                <a:cs typeface="Times New Roman"/>
              </a:rPr>
              <a:t>Cables</a:t>
            </a:r>
            <a:r>
              <a:rPr lang="en-US" sz="2000" b="1" spc="495" dirty="0" smtClean="0">
                <a:latin typeface="Times New Roman"/>
                <a:cs typeface="Times New Roman"/>
              </a:rPr>
              <a:t> </a:t>
            </a:r>
            <a:r>
              <a:rPr lang="en-US" sz="2000" b="1" spc="-5" dirty="0" smtClean="0">
                <a:latin typeface="Times New Roman"/>
                <a:cs typeface="Times New Roman"/>
              </a:rPr>
              <a:t>having</a:t>
            </a:r>
            <a:r>
              <a:rPr lang="en-US" sz="2000" b="1" spc="495" dirty="0" smtClean="0"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latin typeface="Times New Roman"/>
                <a:cs typeface="Times New Roman"/>
              </a:rPr>
              <a:t>a 2  </a:t>
            </a:r>
            <a:r>
              <a:rPr lang="en-US" sz="2000" b="1" spc="5" dirty="0" smtClean="0">
                <a:latin typeface="Times New Roman"/>
                <a:cs typeface="Times New Roman"/>
              </a:rPr>
              <a:t> </a:t>
            </a:r>
            <a:r>
              <a:rPr lang="en-US" sz="2000" b="1" spc="-5" dirty="0" smtClean="0">
                <a:latin typeface="Times New Roman"/>
                <a:cs typeface="Times New Roman"/>
              </a:rPr>
              <a:t>manufacturing unit in Ballabhgarh, </a:t>
            </a:r>
            <a:r>
              <a:rPr lang="en-US" sz="2000" b="1" dirty="0" smtClean="0">
                <a:latin typeface="Times New Roman"/>
                <a:cs typeface="Times New Roman"/>
              </a:rPr>
              <a:t> Faridabad </a:t>
            </a:r>
            <a:r>
              <a:rPr lang="en-US" sz="2000" b="1" spc="-5" dirty="0" smtClean="0">
                <a:latin typeface="Times New Roman"/>
                <a:cs typeface="Times New Roman"/>
              </a:rPr>
              <a:t>(Haryana)</a:t>
            </a:r>
            <a:r>
              <a:rPr lang="en-US" sz="2000" b="1" dirty="0" smtClean="0">
                <a:latin typeface="Times New Roman"/>
                <a:cs typeface="Times New Roman"/>
              </a:rPr>
              <a:t> </a:t>
            </a:r>
            <a:r>
              <a:rPr lang="en-US" sz="2000" b="1" spc="-5" dirty="0" smtClean="0">
                <a:latin typeface="Times New Roman"/>
                <a:cs typeface="Times New Roman"/>
              </a:rPr>
              <a:t>in </a:t>
            </a:r>
            <a:r>
              <a:rPr lang="en-US" sz="2000" b="1" dirty="0" smtClean="0">
                <a:latin typeface="Times New Roman"/>
                <a:cs typeface="Times New Roman"/>
              </a:rPr>
              <a:t>a </a:t>
            </a:r>
            <a:r>
              <a:rPr lang="en-US" sz="2000" b="1" spc="-10" dirty="0" smtClean="0">
                <a:latin typeface="Times New Roman"/>
                <a:cs typeface="Times New Roman"/>
              </a:rPr>
              <a:t>covered </a:t>
            </a:r>
            <a:r>
              <a:rPr lang="en-US" sz="2000" b="1" spc="-5" dirty="0" smtClean="0">
                <a:latin typeface="Times New Roman"/>
                <a:cs typeface="Times New Roman"/>
              </a:rPr>
              <a:t> </a:t>
            </a:r>
            <a:r>
              <a:rPr lang="en-US" sz="2000" b="1" spc="-10" dirty="0" smtClean="0">
                <a:latin typeface="Times New Roman"/>
                <a:cs typeface="Times New Roman"/>
              </a:rPr>
              <a:t>area </a:t>
            </a:r>
            <a:r>
              <a:rPr lang="en-US" sz="2000" b="1" spc="-5" dirty="0" smtClean="0">
                <a:latin typeface="Times New Roman"/>
                <a:cs typeface="Times New Roman"/>
              </a:rPr>
              <a:t>of 72000 </a:t>
            </a:r>
            <a:r>
              <a:rPr lang="en-US" sz="2000" b="1" spc="-5" dirty="0" err="1" smtClean="0">
                <a:latin typeface="Times New Roman"/>
                <a:cs typeface="Times New Roman"/>
              </a:rPr>
              <a:t>sq.ft</a:t>
            </a:r>
            <a:r>
              <a:rPr lang="en-US" sz="2000" b="1" spc="-5" dirty="0" smtClean="0">
                <a:latin typeface="Times New Roman"/>
                <a:cs typeface="Times New Roman"/>
              </a:rPr>
              <a:t>. engaged with </a:t>
            </a:r>
            <a:r>
              <a:rPr lang="en-US" sz="2000" b="1" dirty="0" smtClean="0">
                <a:latin typeface="Times New Roman"/>
                <a:cs typeface="Times New Roman"/>
              </a:rPr>
              <a:t>a </a:t>
            </a:r>
            <a:r>
              <a:rPr lang="en-US" sz="2000" b="1" spc="5" dirty="0" smtClean="0">
                <a:latin typeface="Times New Roman"/>
                <a:cs typeface="Times New Roman"/>
              </a:rPr>
              <a:t> </a:t>
            </a:r>
            <a:r>
              <a:rPr lang="en-US" sz="2000" b="1" spc="-5" dirty="0" smtClean="0">
                <a:latin typeface="Times New Roman"/>
                <a:cs typeface="Times New Roman"/>
              </a:rPr>
              <a:t>team of highly motivated, educated </a:t>
            </a:r>
            <a:r>
              <a:rPr lang="en-US" sz="2000" b="1" dirty="0" smtClean="0">
                <a:latin typeface="Times New Roman"/>
                <a:cs typeface="Times New Roman"/>
              </a:rPr>
              <a:t> and </a:t>
            </a:r>
            <a:r>
              <a:rPr lang="en-US" sz="2000" b="1" spc="-5" dirty="0" smtClean="0">
                <a:latin typeface="Times New Roman"/>
                <a:cs typeface="Times New Roman"/>
              </a:rPr>
              <a:t>well experienced engineer </a:t>
            </a:r>
            <a:r>
              <a:rPr lang="en-US" sz="2000" b="1" dirty="0" smtClean="0">
                <a:latin typeface="Times New Roman"/>
                <a:cs typeface="Times New Roman"/>
              </a:rPr>
              <a:t>and </a:t>
            </a:r>
            <a:r>
              <a:rPr lang="en-US" sz="2000" b="1" spc="5" dirty="0" smtClean="0"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latin typeface="Times New Roman"/>
                <a:cs typeface="Times New Roman"/>
              </a:rPr>
              <a:t>technical</a:t>
            </a:r>
            <a:r>
              <a:rPr lang="en-US" sz="2000" b="1" spc="-35" dirty="0" smtClean="0"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latin typeface="Times New Roman"/>
                <a:cs typeface="Times New Roman"/>
              </a:rPr>
              <a:t>personnel.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8800" y="1447800"/>
            <a:ext cx="4154424" cy="4911852"/>
          </a:xfrm>
          <a:prstGeom prst="rect">
            <a:avLst/>
          </a:prstGeom>
        </p:spPr>
      </p:pic>
      <p:sp>
        <p:nvSpPr>
          <p:cNvPr id="18" name="object 6"/>
          <p:cNvSpPr txBox="1">
            <a:spLocks/>
          </p:cNvSpPr>
          <p:nvPr/>
        </p:nvSpPr>
        <p:spPr>
          <a:xfrm>
            <a:off x="0" y="609600"/>
            <a:ext cx="12192000" cy="5616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13335" rIns="0" bIns="0" rtlCol="0" anchor="ctr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12700" lvl="0" algn="ctr">
              <a:lnSpc>
                <a:spcPts val="4680"/>
              </a:lnSpc>
              <a:spcBef>
                <a:spcPts val="105"/>
              </a:spcBef>
            </a:pPr>
            <a:r>
              <a:rPr lang="en-US" sz="28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History</a:t>
            </a:r>
            <a:r>
              <a:rPr lang="en-US" sz="2800" b="1" spc="-4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of</a:t>
            </a:r>
            <a:r>
              <a:rPr lang="en-US" sz="2800" b="1" spc="-2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Rajdoot</a:t>
            </a:r>
            <a:r>
              <a:rPr lang="en-US" sz="2800" b="1" spc="-4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Cables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8"/>
          <p:cNvGrpSpPr/>
          <p:nvPr/>
        </p:nvGrpSpPr>
        <p:grpSpPr>
          <a:xfrm>
            <a:off x="176784" y="0"/>
            <a:ext cx="12015470" cy="771525"/>
            <a:chOff x="176784" y="0"/>
            <a:chExt cx="12015470" cy="77152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91215" y="0"/>
              <a:ext cx="1642872" cy="44500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784" y="121920"/>
              <a:ext cx="10222992" cy="6492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39400" y="0"/>
              <a:ext cx="1752598" cy="585215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426720" y="990600"/>
            <a:ext cx="9296400" cy="5596255"/>
            <a:chOff x="457200" y="914400"/>
            <a:chExt cx="9296400" cy="559625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3505200"/>
              <a:ext cx="1959864" cy="13106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8000" y="914400"/>
              <a:ext cx="1905000" cy="13929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29600" y="5166359"/>
              <a:ext cx="1524000" cy="1344167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723120" y="1357713"/>
            <a:ext cx="1828800" cy="1274064"/>
          </a:xfrm>
          <a:prstGeom prst="rect">
            <a:avLst/>
          </a:prstGeom>
        </p:spPr>
      </p:pic>
      <p:graphicFrame>
        <p:nvGraphicFramePr>
          <p:cNvPr id="34" name="Diagram 33"/>
          <p:cNvGraphicFramePr/>
          <p:nvPr>
            <p:extLst/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" name="Oval 5"/>
          <p:cNvSpPr/>
          <p:nvPr/>
        </p:nvSpPr>
        <p:spPr>
          <a:xfrm>
            <a:off x="7569200" y="3098188"/>
            <a:ext cx="1524000" cy="14325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WIRE</a:t>
            </a:r>
          </a:p>
          <a:p>
            <a:pPr algn="ctr"/>
            <a:r>
              <a:rPr lang="en-US" dirty="0" smtClean="0"/>
              <a:t>HARNRSS</a:t>
            </a:r>
            <a:endParaRPr lang="en-IN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781800" y="3581400"/>
            <a:ext cx="787400" cy="2286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5" name="Picture 6" descr="Automotive Wiring Harness (source: www.sws.co.jp) | Download Scientific  Diagram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687" y="3581400"/>
            <a:ext cx="2511425" cy="126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 flipH="1">
            <a:off x="5060727" y="4071973"/>
            <a:ext cx="724408" cy="91755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Gen 1 Dodge Diesel Truck Battery Cable Kit – CE Auto Electric Supply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617" y="5334000"/>
            <a:ext cx="1714500" cy="128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163552" y="4986921"/>
            <a:ext cx="1517935" cy="1335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Battery cable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6073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70559"/>
            <a:ext cx="12185904" cy="6492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0" y="1594103"/>
            <a:ext cx="2328672" cy="16276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76359" y="1533144"/>
            <a:ext cx="2206752" cy="16885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1144" y="3538728"/>
            <a:ext cx="2307336" cy="71628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09304" y="3514344"/>
            <a:ext cx="2154936" cy="71627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46007" y="5913120"/>
            <a:ext cx="3374136" cy="61874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909304" y="4425697"/>
            <a:ext cx="1905000" cy="122529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800600" y="1594103"/>
            <a:ext cx="2441448" cy="163372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718303" y="3569208"/>
            <a:ext cx="2535936" cy="71627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029200" y="4511040"/>
            <a:ext cx="1828800" cy="129235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425696" y="5885688"/>
            <a:ext cx="2496311" cy="65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/>
          </p:cNvSpPr>
          <p:nvPr/>
        </p:nvSpPr>
        <p:spPr>
          <a:xfrm>
            <a:off x="0" y="685800"/>
            <a:ext cx="12192000" cy="54963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13335" rIns="0" bIns="0" rtlCol="0" anchor="ctr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12700" lvl="0" algn="ctr">
              <a:lnSpc>
                <a:spcPts val="4680"/>
              </a:lnSpc>
              <a:spcBef>
                <a:spcPts val="105"/>
              </a:spcBef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PRODUCT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265" t="7774" r="4247" b="22123"/>
          <a:stretch/>
        </p:blipFill>
        <p:spPr>
          <a:xfrm>
            <a:off x="76200" y="1600200"/>
            <a:ext cx="1498128" cy="909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950588" y="589219"/>
            <a:ext cx="1330217" cy="3130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1477755"/>
            <a:ext cx="2634795" cy="13416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9257" y="1371600"/>
            <a:ext cx="1601143" cy="16011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2819400"/>
            <a:ext cx="1452563" cy="14525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5956" y="2991392"/>
            <a:ext cx="1067743" cy="14929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7000" y="2973686"/>
            <a:ext cx="1566782" cy="15667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t="11763" b="17664"/>
          <a:stretch/>
        </p:blipFill>
        <p:spPr>
          <a:xfrm>
            <a:off x="5745660" y="2972743"/>
            <a:ext cx="2070553" cy="13716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/>
          <a:srcRect l="14444" t="18000" r="20348" b="25110"/>
          <a:stretch/>
        </p:blipFill>
        <p:spPr>
          <a:xfrm>
            <a:off x="126528" y="4495800"/>
            <a:ext cx="1397472" cy="1219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0141" y="4484370"/>
            <a:ext cx="2091109" cy="1579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/>
          <a:srcRect l="51483"/>
          <a:stretch/>
        </p:blipFill>
        <p:spPr>
          <a:xfrm>
            <a:off x="6192428" y="4432551"/>
            <a:ext cx="955387" cy="161558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/>
          <a:srcRect r="53516"/>
          <a:stretch/>
        </p:blipFill>
        <p:spPr>
          <a:xfrm>
            <a:off x="9485956" y="4540468"/>
            <a:ext cx="915344" cy="16155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19587" y="4928587"/>
            <a:ext cx="152413" cy="3292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8600" y="5080987"/>
            <a:ext cx="152413" cy="32921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33800" y="5080987"/>
            <a:ext cx="152413" cy="3292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52800" y="5080987"/>
            <a:ext cx="152413" cy="32921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5600" y="5080987"/>
            <a:ext cx="152413" cy="329213"/>
          </a:xfrm>
          <a:prstGeom prst="rect">
            <a:avLst/>
          </a:prstGeom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4748</TotalTime>
  <Words>1738</Words>
  <Application>Microsoft Office PowerPoint</Application>
  <PresentationFormat>Widescreen</PresentationFormat>
  <Paragraphs>489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Algerian</vt:lpstr>
      <vt:lpstr>Arial</vt:lpstr>
      <vt:lpstr>Calibri</vt:lpstr>
      <vt:lpstr>Calibri Light</vt:lpstr>
      <vt:lpstr>Lucida Sans Unicode</vt:lpstr>
      <vt:lpstr>Times New Roman</vt:lpstr>
      <vt:lpstr>Verdana</vt:lpstr>
      <vt:lpstr>Wingdings</vt:lpstr>
      <vt:lpstr>Wingdings 2</vt:lpstr>
      <vt:lpstr>Wingdings 3</vt:lpstr>
      <vt:lpstr>Concourse</vt:lpstr>
      <vt:lpstr>Custom Design</vt:lpstr>
      <vt:lpstr>PowerPoint Presentation</vt:lpstr>
      <vt:lpstr>PowerPoint Presentation</vt:lpstr>
      <vt:lpstr>PowerPoint Presentation</vt:lpstr>
      <vt:lpstr>PowerPoint Presentation</vt:lpstr>
      <vt:lpstr>Covered Area :             72000 sq. ft.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Indian Standards with Licenses</vt:lpstr>
      <vt:lpstr>     OUR SOURCE FOR RAW MATERIALS</vt:lpstr>
      <vt:lpstr>MAJOR   CLIENTS</vt:lpstr>
      <vt:lpstr>PowerPoint Presentation</vt:lpstr>
      <vt:lpstr>LIST OF MACHINERY</vt:lpstr>
      <vt:lpstr>PowerPoint Presentation</vt:lpstr>
      <vt:lpstr>LIST OF MACHINERY</vt:lpstr>
      <vt:lpstr>CERTIFICATIONS</vt:lpstr>
      <vt:lpstr>TESTING  EQUIPENTS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RAJDOOT CABLES PRIVATE LIMITES</dc:title>
  <dc:creator>Rajdoot</dc:creator>
  <cp:lastModifiedBy>Rohit</cp:lastModifiedBy>
  <cp:revision>173</cp:revision>
  <cp:lastPrinted>2023-11-15T08:35:25Z</cp:lastPrinted>
  <dcterms:created xsi:type="dcterms:W3CDTF">2022-02-08T10:44:35Z</dcterms:created>
  <dcterms:modified xsi:type="dcterms:W3CDTF">2023-12-06T06:12:43Z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2022-02-08T00:00:00Z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2022-02-08T00:00:00Z</vt:filetime>
  </property>
</Properties>
</file>